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4.xml" ContentType="application/vnd.openxmlformats-officedocument.theme+xml"/>
  <Override PartName="/ppt/tags/tag11.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2.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4"/>
    <p:sldMasterId id="2147483685" r:id="rId5"/>
    <p:sldMasterId id="2147483735" r:id="rId6"/>
    <p:sldMasterId id="2147483780" r:id="rId7"/>
  </p:sldMasterIdLst>
  <p:notesMasterIdLst>
    <p:notesMasterId r:id="rId18"/>
  </p:notesMasterIdLst>
  <p:handoutMasterIdLst>
    <p:handoutMasterId r:id="rId19"/>
  </p:handoutMasterIdLst>
  <p:sldIdLst>
    <p:sldId id="256" r:id="rId8"/>
    <p:sldId id="484" r:id="rId9"/>
    <p:sldId id="501" r:id="rId10"/>
    <p:sldId id="502" r:id="rId11"/>
    <p:sldId id="503" r:id="rId12"/>
    <p:sldId id="641" r:id="rId13"/>
    <p:sldId id="419" r:id="rId14"/>
    <p:sldId id="499" r:id="rId15"/>
    <p:sldId id="500" r:id="rId16"/>
    <p:sldId id="398" r:id="rId17"/>
  </p:sldIdLst>
  <p:sldSz cx="9144000" cy="5143500" type="screen16x9"/>
  <p:notesSz cx="6810375" cy="9942513"/>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9">
          <p15:clr>
            <a:srgbClr val="A4A3A4"/>
          </p15:clr>
        </p15:guide>
        <p15:guide id="2" orient="horz" pos="2863">
          <p15:clr>
            <a:srgbClr val="A4A3A4"/>
          </p15:clr>
        </p15:guide>
        <p15:guide id="3" pos="204">
          <p15:clr>
            <a:srgbClr val="A4A3A4"/>
          </p15:clr>
        </p15:guide>
        <p15:guide id="4" pos="5560">
          <p15:clr>
            <a:srgbClr val="A4A3A4"/>
          </p15:clr>
        </p15:guide>
      </p15:sldGuideLst>
    </p:ext>
    <p:ext uri="{2D200454-40CA-4A62-9FC3-DE9A4176ACB9}">
      <p15:notesGuideLst xmlns:p15="http://schemas.microsoft.com/office/powerpoint/2012/main">
        <p15:guide id="1" orient="horz" pos="3132">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oloch, Andrea" initials="WA" lastIdx="2" clrIdx="0">
    <p:extLst>
      <p:ext uri="{19B8F6BF-5375-455C-9EA6-DF929625EA0E}">
        <p15:presenceInfo xmlns:p15="http://schemas.microsoft.com/office/powerpoint/2012/main" userId="S-1-5-21-1014176260-98930707-4043447730-188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2A9"/>
    <a:srgbClr val="FF6319"/>
    <a:srgbClr val="AEA400"/>
    <a:srgbClr val="3F9C35"/>
    <a:srgbClr val="6639B7"/>
    <a:srgbClr val="A626AA"/>
    <a:srgbClr val="FFFFFF"/>
    <a:srgbClr val="0089C4"/>
    <a:srgbClr val="00AFD8"/>
    <a:srgbClr val="D71F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27" autoAdjust="0"/>
    <p:restoredTop sz="85215" autoAdjust="0"/>
  </p:normalViewPr>
  <p:slideViewPr>
    <p:cSldViewPr snapToGrid="0">
      <p:cViewPr varScale="1">
        <p:scale>
          <a:sx n="117" d="100"/>
          <a:sy n="117" d="100"/>
        </p:scale>
        <p:origin x="518" y="82"/>
      </p:cViewPr>
      <p:guideLst>
        <p:guide orient="horz" pos="689"/>
        <p:guide orient="horz" pos="2863"/>
        <p:guide pos="204"/>
        <p:guide pos="55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200" d="100"/>
          <a:sy n="200" d="100"/>
        </p:scale>
        <p:origin x="-2712" y="-72"/>
      </p:cViewPr>
      <p:guideLst>
        <p:guide orient="horz" pos="3132"/>
        <p:guide pos="2145"/>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un Jayatilaka" userId="S::kasun.jayatilaka@eviden.com::5c7d011a-43ae-4a6c-88c9-6a03ef49f062" providerId="AD" clId="Web-{BF7EE2D1-D8F9-B632-940A-BFD9BF760FEC}"/>
    <pc:docChg chg="mod">
      <pc:chgData name="Kasun Jayatilaka" userId="S::kasun.jayatilaka@eviden.com::5c7d011a-43ae-4a6c-88c9-6a03ef49f062" providerId="AD" clId="Web-{BF7EE2D1-D8F9-B632-940A-BFD9BF760FEC}" dt="2024-03-01T10:56:45.065" v="0" actId="33475"/>
      <pc:docMkLst>
        <pc:docMk/>
      </pc:docMkLst>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4"/>
          <p:cNvSpPr>
            <a:spLocks noGrp="1"/>
          </p:cNvSpPr>
          <p:nvPr>
            <p:ph type="sldNum" sz="quarter" idx="3"/>
          </p:nvPr>
        </p:nvSpPr>
        <p:spPr>
          <a:xfrm>
            <a:off x="6017686" y="9277548"/>
            <a:ext cx="619833" cy="404470"/>
          </a:xfrm>
          <a:prstGeom prst="rect">
            <a:avLst/>
          </a:prstGeom>
        </p:spPr>
        <p:txBody>
          <a:bodyPr vert="horz" lIns="91440" tIns="45720" rIns="91440" bIns="45720" rtlCol="0" anchor="b"/>
          <a:lstStyle>
            <a:lvl1pPr algn="r">
              <a:defRPr sz="1200"/>
            </a:lvl1pPr>
          </a:lstStyle>
          <a:p>
            <a:fld id="{AD910B12-E528-4D59-95AD-82AFC587F8BD}" type="slidenum">
              <a:rPr lang="nl-NL" sz="1000" smtClean="0">
                <a:latin typeface="Verdana" pitchFamily="34" charset="0"/>
                <a:ea typeface="Verdana" pitchFamily="34" charset="0"/>
                <a:cs typeface="Verdana" pitchFamily="34" charset="0"/>
              </a:rPr>
              <a:pPr/>
              <a:t>‹#›</a:t>
            </a:fld>
            <a:endParaRPr lang="nl-NL" sz="1000" dirty="0">
              <a:latin typeface="Verdana" pitchFamily="34" charset="0"/>
              <a:ea typeface="Verdana" pitchFamily="34" charset="0"/>
              <a:cs typeface="Verdana" pitchFamily="34" charset="0"/>
            </a:endParaRPr>
          </a:p>
        </p:txBody>
      </p:sp>
      <p:sp>
        <p:nvSpPr>
          <p:cNvPr id="7" name="AddNotifier#2"/>
          <p:cNvSpPr txBox="1">
            <a:spLocks noChangeArrowheads="1"/>
          </p:cNvSpPr>
          <p:nvPr/>
        </p:nvSpPr>
        <p:spPr bwMode="auto">
          <a:xfrm>
            <a:off x="227309" y="9290537"/>
            <a:ext cx="5872467" cy="4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0">
            <a:no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r>
              <a:rPr lang="en-US" sz="500" dirty="0">
                <a:latin typeface="Verdana" pitchFamily="34" charset="0"/>
                <a:ea typeface="Verdana" pitchFamily="34" charset="0"/>
                <a:cs typeface="Verdana" pitchFamily="34" charset="0"/>
              </a:rPr>
              <a:t>Atos, the Atos logo, Atos Codex, Atos Consulting, Atos </a:t>
            </a:r>
            <a:r>
              <a:rPr lang="en-US" sz="500" dirty="0" err="1">
                <a:latin typeface="Verdana" pitchFamily="34" charset="0"/>
                <a:ea typeface="Verdana" pitchFamily="34" charset="0"/>
                <a:cs typeface="Verdana" pitchFamily="34" charset="0"/>
              </a:rPr>
              <a:t>Worldgrid</a:t>
            </a:r>
            <a:r>
              <a:rPr lang="en-US" sz="500" dirty="0">
                <a:latin typeface="Verdana" pitchFamily="34" charset="0"/>
                <a:ea typeface="Verdana" pitchFamily="34" charset="0"/>
                <a:cs typeface="Verdana" pitchFamily="34" charset="0"/>
              </a:rPr>
              <a:t>, </a:t>
            </a:r>
            <a:r>
              <a:rPr lang="en-US" sz="500" dirty="0" err="1">
                <a:latin typeface="Verdana" pitchFamily="34" charset="0"/>
                <a:ea typeface="Verdana" pitchFamily="34" charset="0"/>
                <a:cs typeface="Verdana" pitchFamily="34" charset="0"/>
              </a:rPr>
              <a:t>Worldline</a:t>
            </a:r>
            <a:r>
              <a:rPr lang="en-US" sz="500" dirty="0">
                <a:latin typeface="Verdana" pitchFamily="34" charset="0"/>
                <a:ea typeface="Verdana" pitchFamily="34" charset="0"/>
                <a:cs typeface="Verdana" pitchFamily="34" charset="0"/>
              </a:rPr>
              <a:t>, </a:t>
            </a:r>
            <a:r>
              <a:rPr lang="en-US" sz="500" dirty="0" err="1">
                <a:latin typeface="Verdana" pitchFamily="34" charset="0"/>
                <a:ea typeface="Verdana" pitchFamily="34" charset="0"/>
                <a:cs typeface="Verdana" pitchFamily="34" charset="0"/>
              </a:rPr>
              <a:t>BlueKiwi</a:t>
            </a:r>
            <a:r>
              <a:rPr lang="en-US" sz="500" dirty="0">
                <a:latin typeface="Verdana" pitchFamily="34" charset="0"/>
                <a:ea typeface="Verdana" pitchFamily="34" charset="0"/>
                <a:cs typeface="Verdana" pitchFamily="34" charset="0"/>
              </a:rPr>
              <a:t>, Bull, Canopy the Open Cloud Company, Unify, </a:t>
            </a:r>
            <a:r>
              <a:rPr lang="en-US" sz="500" dirty="0" err="1">
                <a:latin typeface="Verdana" pitchFamily="34" charset="0"/>
                <a:ea typeface="Verdana" pitchFamily="34" charset="0"/>
                <a:cs typeface="Verdana" pitchFamily="34" charset="0"/>
              </a:rPr>
              <a:t>Yunano</a:t>
            </a:r>
            <a:r>
              <a:rPr lang="en-US" sz="500" dirty="0">
                <a:latin typeface="Verdana" pitchFamily="34" charset="0"/>
                <a:ea typeface="Verdana" pitchFamily="34" charset="0"/>
                <a:cs typeface="Verdana" pitchFamily="34" charset="0"/>
              </a:rPr>
              <a:t>, Zero Email, Zero Email Certified and The Zero Email Company are registered trademarks of the Atos group. March 2016. © 2016 Atos. Confidential information owned by Atos, to be used by the recipient only. This document, or any part of it, may not be reproduced, copied, circulated and/or distributed nor quoted without prior written approval from Atos.</a:t>
            </a:r>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64394" y="105061"/>
            <a:ext cx="1402965" cy="559905"/>
          </a:xfrm>
          <a:prstGeom prst="rect">
            <a:avLst/>
          </a:prstGeom>
        </p:spPr>
      </p:pic>
    </p:spTree>
    <p:extLst>
      <p:ext uri="{BB962C8B-B14F-4D97-AF65-F5344CB8AC3E}">
        <p14:creationId xmlns:p14="http://schemas.microsoft.com/office/powerpoint/2010/main" val="3035691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2075" y="746125"/>
            <a:ext cx="6626225"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1038" y="4722694"/>
            <a:ext cx="5448300" cy="447413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4"/>
          <p:cNvSpPr>
            <a:spLocks noGrp="1"/>
          </p:cNvSpPr>
          <p:nvPr>
            <p:ph type="sldNum" sz="quarter" idx="5"/>
          </p:nvPr>
        </p:nvSpPr>
        <p:spPr>
          <a:xfrm>
            <a:off x="6017686" y="9277548"/>
            <a:ext cx="619833" cy="404470"/>
          </a:xfrm>
          <a:prstGeom prst="rect">
            <a:avLst/>
          </a:prstGeom>
        </p:spPr>
        <p:txBody>
          <a:bodyPr vert="horz" lIns="91440" tIns="45720" rIns="91440" bIns="45720" rtlCol="0" anchor="b"/>
          <a:lstStyle>
            <a:lvl1pPr algn="r">
              <a:defRPr sz="1200"/>
            </a:lvl1pPr>
          </a:lstStyle>
          <a:p>
            <a:fld id="{AD910B12-E528-4D59-95AD-82AFC587F8BD}" type="slidenum">
              <a:rPr lang="nl-NL" sz="1000" smtClean="0">
                <a:latin typeface="Verdana" pitchFamily="34" charset="0"/>
                <a:ea typeface="Verdana" pitchFamily="34" charset="0"/>
                <a:cs typeface="Verdana" pitchFamily="34" charset="0"/>
              </a:rPr>
              <a:pPr/>
              <a:t>‹#›</a:t>
            </a:fld>
            <a:endParaRPr lang="nl-NL" sz="1000" dirty="0">
              <a:latin typeface="Verdana" pitchFamily="34" charset="0"/>
              <a:ea typeface="Verdana" pitchFamily="34" charset="0"/>
              <a:cs typeface="Verdana" pitchFamily="34" charset="0"/>
            </a:endParaRPr>
          </a:p>
        </p:txBody>
      </p:sp>
      <p:sp>
        <p:nvSpPr>
          <p:cNvPr id="9" name="AddNotifier#3"/>
          <p:cNvSpPr txBox="1">
            <a:spLocks noChangeArrowheads="1"/>
          </p:cNvSpPr>
          <p:nvPr/>
        </p:nvSpPr>
        <p:spPr bwMode="auto">
          <a:xfrm>
            <a:off x="227309" y="9290537"/>
            <a:ext cx="5872467" cy="4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0">
            <a:no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r>
              <a:rPr lang="en-US" sz="500" dirty="0">
                <a:latin typeface="Verdana" pitchFamily="34" charset="0"/>
                <a:ea typeface="Verdana" pitchFamily="34" charset="0"/>
                <a:cs typeface="Verdana" pitchFamily="34" charset="0"/>
              </a:rPr>
              <a:t>Atos, the Atos logo, Atos Codex, Atos Consulting, Atos </a:t>
            </a:r>
            <a:r>
              <a:rPr lang="en-US" sz="500" dirty="0" err="1">
                <a:latin typeface="Verdana" pitchFamily="34" charset="0"/>
                <a:ea typeface="Verdana" pitchFamily="34" charset="0"/>
                <a:cs typeface="Verdana" pitchFamily="34" charset="0"/>
              </a:rPr>
              <a:t>Worldgrid</a:t>
            </a:r>
            <a:r>
              <a:rPr lang="en-US" sz="500" dirty="0">
                <a:latin typeface="Verdana" pitchFamily="34" charset="0"/>
                <a:ea typeface="Verdana" pitchFamily="34" charset="0"/>
                <a:cs typeface="Verdana" pitchFamily="34" charset="0"/>
              </a:rPr>
              <a:t>, </a:t>
            </a:r>
            <a:r>
              <a:rPr lang="en-US" sz="500" dirty="0" err="1">
                <a:latin typeface="Verdana" pitchFamily="34" charset="0"/>
                <a:ea typeface="Verdana" pitchFamily="34" charset="0"/>
                <a:cs typeface="Verdana" pitchFamily="34" charset="0"/>
              </a:rPr>
              <a:t>Worldline</a:t>
            </a:r>
            <a:r>
              <a:rPr lang="en-US" sz="500" dirty="0">
                <a:latin typeface="Verdana" pitchFamily="34" charset="0"/>
                <a:ea typeface="Verdana" pitchFamily="34" charset="0"/>
                <a:cs typeface="Verdana" pitchFamily="34" charset="0"/>
              </a:rPr>
              <a:t>, </a:t>
            </a:r>
            <a:r>
              <a:rPr lang="en-US" sz="500" dirty="0" err="1">
                <a:latin typeface="Verdana" pitchFamily="34" charset="0"/>
                <a:ea typeface="Verdana" pitchFamily="34" charset="0"/>
                <a:cs typeface="Verdana" pitchFamily="34" charset="0"/>
              </a:rPr>
              <a:t>BlueKiwi</a:t>
            </a:r>
            <a:r>
              <a:rPr lang="en-US" sz="500" dirty="0">
                <a:latin typeface="Verdana" pitchFamily="34" charset="0"/>
                <a:ea typeface="Verdana" pitchFamily="34" charset="0"/>
                <a:cs typeface="Verdana" pitchFamily="34" charset="0"/>
              </a:rPr>
              <a:t>, Bull, Canopy the Open Cloud Company, Unify, </a:t>
            </a:r>
            <a:r>
              <a:rPr lang="en-US" sz="500" dirty="0" err="1">
                <a:latin typeface="Verdana" pitchFamily="34" charset="0"/>
                <a:ea typeface="Verdana" pitchFamily="34" charset="0"/>
                <a:cs typeface="Verdana" pitchFamily="34" charset="0"/>
              </a:rPr>
              <a:t>Yunano</a:t>
            </a:r>
            <a:r>
              <a:rPr lang="en-US" sz="500" dirty="0">
                <a:latin typeface="Verdana" pitchFamily="34" charset="0"/>
                <a:ea typeface="Verdana" pitchFamily="34" charset="0"/>
                <a:cs typeface="Verdana" pitchFamily="34" charset="0"/>
              </a:rPr>
              <a:t>, Zero Email, Zero Email Certified and The Zero Email Company are registered trademarks of the Atos group. March 2016. © 2016 Atos. Confidential information owned by Atos, to be used by the recipient only. This document, or any part of it, may not be reproduced, copied, circulated and/or distributed nor quoted without prior written approval from Atos.</a:t>
            </a: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5025" t="26798" r="5868" b="27271"/>
          <a:stretch/>
        </p:blipFill>
        <p:spPr>
          <a:xfrm>
            <a:off x="5264394" y="105061"/>
            <a:ext cx="1402965" cy="559905"/>
          </a:xfrm>
          <a:prstGeom prst="rect">
            <a:avLst/>
          </a:prstGeom>
        </p:spPr>
      </p:pic>
    </p:spTree>
    <p:extLst>
      <p:ext uri="{BB962C8B-B14F-4D97-AF65-F5344CB8AC3E}">
        <p14:creationId xmlns:p14="http://schemas.microsoft.com/office/powerpoint/2010/main" val="4242528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57636" y="9443662"/>
            <a:ext cx="2951163" cy="497126"/>
          </a:xfrm>
          <a:prstGeom prst="rect">
            <a:avLst/>
          </a:prstGeom>
        </p:spPr>
        <p:txBody>
          <a:bodyPr/>
          <a:lstStyle/>
          <a:p>
            <a:fld id="{269BF997-9B5F-4A82-AF31-6E87F25749BF}" type="slidenum">
              <a:rPr lang="en-US" smtClean="0"/>
              <a:t>1</a:t>
            </a:fld>
            <a:endParaRPr lang="en-US"/>
          </a:p>
        </p:txBody>
      </p:sp>
    </p:spTree>
    <p:extLst>
      <p:ext uri="{BB962C8B-B14F-4D97-AF65-F5344CB8AC3E}">
        <p14:creationId xmlns:p14="http://schemas.microsoft.com/office/powerpoint/2010/main" val="2465634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29400" cy="3729037"/>
          </a:xfrm>
        </p:spPr>
      </p:sp>
      <p:sp>
        <p:nvSpPr>
          <p:cNvPr id="3" name="Notes Placeholder 2"/>
          <p:cNvSpPr>
            <a:spLocks noGrp="1"/>
          </p:cNvSpPr>
          <p:nvPr>
            <p:ph type="body" idx="1"/>
          </p:nvPr>
        </p:nvSpPr>
        <p:spPr/>
        <p:txBody>
          <a:bodyPr/>
          <a:lstStyle/>
          <a:p>
            <a:endParaRPr lang="en-US" dirty="0">
              <a:latin typeface="Verdana"/>
            </a:endParaRPr>
          </a:p>
        </p:txBody>
      </p:sp>
      <p:sp>
        <p:nvSpPr>
          <p:cNvPr id="4" name="Slide Number Placeholder 3"/>
          <p:cNvSpPr>
            <a:spLocks noGrp="1"/>
          </p:cNvSpPr>
          <p:nvPr>
            <p:ph type="sldNum" sz="quarter" idx="10"/>
          </p:nvPr>
        </p:nvSpPr>
        <p:spPr/>
        <p:txBody>
          <a:bodyPr/>
          <a:lstStyle/>
          <a:p>
            <a:fld id="{62786036-71D8-437F-9E1E-5A10E0A94061}" type="slidenum">
              <a:rPr lang="en-US" smtClean="0">
                <a:latin typeface="Verdana"/>
              </a:rPr>
              <a:pPr/>
              <a:t>10</a:t>
            </a:fld>
            <a:endParaRPr lang="en-US" dirty="0">
              <a:latin typeface="Verdana"/>
            </a:endParaRPr>
          </a:p>
        </p:txBody>
      </p:sp>
    </p:spTree>
    <p:extLst>
      <p:ext uri="{BB962C8B-B14F-4D97-AF65-F5344CB8AC3E}">
        <p14:creationId xmlns:p14="http://schemas.microsoft.com/office/powerpoint/2010/main" val="139465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27.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2.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 Id="rId4" Type="http://schemas.openxmlformats.org/officeDocument/2006/relationships/image" Target="../media/image32.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3.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Master" Target="../slideMasters/slideMaster4.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779" y="1203598"/>
            <a:ext cx="8309346" cy="1102519"/>
          </a:xfrm>
          <a:prstGeom prst="rect">
            <a:avLst/>
          </a:prstGeom>
        </p:spPr>
        <p:txBody>
          <a:bodyPr anchor="b" anchorCtr="0">
            <a:noAutofit/>
          </a:bodyPr>
          <a:lstStyle>
            <a:lvl1pPr>
              <a:defRPr sz="3000" b="1" baseline="0">
                <a:solidFill>
                  <a:schemeClr val="bg1"/>
                </a:solidFill>
                <a:latin typeface="Verdana" pitchFamily="34" charset="0"/>
                <a:ea typeface="Verdana" pitchFamily="34" charset="0"/>
                <a:cs typeface="Verdana" pitchFamily="34" charset="0"/>
              </a:defRPr>
            </a:lvl1pPr>
          </a:lstStyle>
          <a:p>
            <a:r>
              <a:rPr lang="en-US"/>
              <a:t>Click to edit Master title style</a:t>
            </a:r>
            <a:endParaRPr lang="nl-NL" dirty="0"/>
          </a:p>
        </p:txBody>
      </p:sp>
      <p:sp>
        <p:nvSpPr>
          <p:cNvPr id="3" name="Subtitle 2"/>
          <p:cNvSpPr>
            <a:spLocks noGrp="1"/>
          </p:cNvSpPr>
          <p:nvPr>
            <p:ph type="subTitle" idx="1" hasCustomPrompt="1"/>
          </p:nvPr>
        </p:nvSpPr>
        <p:spPr>
          <a:xfrm>
            <a:off x="212931" y="2320746"/>
            <a:ext cx="8312194" cy="1115100"/>
          </a:xfrm>
          <a:prstGeom prst="rect">
            <a:avLst/>
          </a:prstGeom>
        </p:spPr>
        <p:txBody>
          <a:bodyPr>
            <a:noAutofit/>
          </a:bodyPr>
          <a:lstStyle>
            <a:lvl1pPr marL="0" indent="0" algn="l">
              <a:buNone/>
              <a:defRPr sz="2800" b="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Click to edit the sub title</a:t>
            </a:r>
          </a:p>
        </p:txBody>
      </p:sp>
    </p:spTree>
    <p:extLst>
      <p:ext uri="{BB962C8B-B14F-4D97-AF65-F5344CB8AC3E}">
        <p14:creationId xmlns:p14="http://schemas.microsoft.com/office/powerpoint/2010/main" val="3742003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Number slide #1">
    <p:bg>
      <p:bgPr>
        <a:solidFill>
          <a:srgbClr val="0066A1"/>
        </a:solidFill>
        <a:effectLst/>
      </p:bgPr>
    </p:bg>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507246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asic">
    <p:bg bwMode="gray">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3764761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216488" y="1090800"/>
            <a:ext cx="8748000" cy="3474900"/>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4350366" y="4731989"/>
            <a:ext cx="443268" cy="216025"/>
          </a:xfrm>
          <a:prstGeom prst="rect">
            <a:avLst/>
          </a:prstGeom>
        </p:spPr>
        <p:txBody>
          <a:bodyPr vert="horz" lIns="91440" tIns="45720" rIns="91440" bIns="45720"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pPr/>
              <a:t>‹#›</a:t>
            </a:fld>
            <a:endParaRPr lang="nl-NL" dirty="0"/>
          </a:p>
        </p:txBody>
      </p:sp>
      <p:sp>
        <p:nvSpPr>
          <p:cNvPr id="6" name="Title 5"/>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1586078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o 2nd top lin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843558"/>
            <a:ext cx="8748000" cy="3723613"/>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7" name="Slide Number Placeholder 5"/>
          <p:cNvSpPr>
            <a:spLocks noGrp="1"/>
          </p:cNvSpPr>
          <p:nvPr>
            <p:ph type="sldNum" sz="quarter" idx="4"/>
          </p:nvPr>
        </p:nvSpPr>
        <p:spPr>
          <a:xfrm>
            <a:off x="4350366" y="4731989"/>
            <a:ext cx="443268" cy="216025"/>
          </a:xfrm>
          <a:prstGeom prst="rect">
            <a:avLst/>
          </a:prstGeom>
        </p:spPr>
        <p:txBody>
          <a:bodyPr vert="horz" lIns="91440" tIns="45720" rIns="91440" bIns="45720"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pPr/>
              <a:t>‹#›</a:t>
            </a:fld>
            <a:endParaRPr lang="nl-NL" dirty="0"/>
          </a:p>
        </p:txBody>
      </p:sp>
      <p:sp>
        <p:nvSpPr>
          <p:cNvPr id="9" name="Title 8"/>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3834627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Number slide #2">
    <p:bg>
      <p:bgPr>
        <a:solidFill>
          <a:srgbClr val="0066A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447012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umber slide #3">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76" y="-19613"/>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855026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Number slide #4">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872602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umber slide #5">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727481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Number slide #6">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53463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Number slide #7">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58317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Number slide #8">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41435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Number slide #9">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1364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313170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Number slide #10">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13648"/>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313170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umber slide #11">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780625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Number slide #12">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20472"/>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Number slide #13">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umber slide #14">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Number slide #15">
    <p:bg>
      <p:bgPr>
        <a:solidFill>
          <a:srgbClr val="0066A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Number slide #16">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Number slide #17">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27296"/>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Number slide #18">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Number slide #19">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Number slide #20">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355976" y="1995686"/>
            <a:ext cx="4680520"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917790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bwMode="gray">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15779" y="1203598"/>
            <a:ext cx="4950000" cy="1102519"/>
          </a:xfrm>
          <a:prstGeom prst="rect">
            <a:avLst/>
          </a:prstGeom>
        </p:spPr>
        <p:txBody>
          <a:bodyPr anchor="b" anchorCtr="0">
            <a:noAutofit/>
          </a:bodyPr>
          <a:lstStyle>
            <a:lvl1pPr>
              <a:defRPr sz="3000" b="1" baseline="0">
                <a:solidFill>
                  <a:schemeClr val="bg1"/>
                </a:solidFill>
                <a:latin typeface="Verdana" pitchFamily="34" charset="0"/>
                <a:ea typeface="Verdana" pitchFamily="34" charset="0"/>
                <a:cs typeface="Verdana" pitchFamily="34" charset="0"/>
              </a:defRPr>
            </a:lvl1pPr>
          </a:lstStyle>
          <a:p>
            <a:r>
              <a:rPr lang="nl-NL" dirty="0"/>
              <a:t>Click to edit the title</a:t>
            </a:r>
          </a:p>
        </p:txBody>
      </p:sp>
      <p:sp>
        <p:nvSpPr>
          <p:cNvPr id="7" name="AddNotifier#1"/>
          <p:cNvSpPr txBox="1">
            <a:spLocks noChangeArrowheads="1"/>
          </p:cNvSpPr>
          <p:nvPr userDrawn="1"/>
        </p:nvSpPr>
        <p:spPr bwMode="auto">
          <a:xfrm>
            <a:off x="234016" y="4240618"/>
            <a:ext cx="4914048" cy="6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0">
            <a:no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r>
              <a:rPr lang="en-US" sz="700" kern="1200" dirty="0">
                <a:solidFill>
                  <a:schemeClr val="bg1"/>
                </a:solidFill>
                <a:latin typeface="Verdana" pitchFamily="34" charset="0"/>
                <a:ea typeface="Verdana" pitchFamily="34" charset="0"/>
                <a:cs typeface="Verdana" pitchFamily="34" charset="0"/>
              </a:rPr>
              <a:t>Atos, the Atos logo, Atos Codex, Atos Consulting, Atos </a:t>
            </a:r>
            <a:r>
              <a:rPr lang="en-US" sz="700" kern="1200" dirty="0" err="1">
                <a:solidFill>
                  <a:schemeClr val="bg1"/>
                </a:solidFill>
                <a:latin typeface="Verdana" pitchFamily="34" charset="0"/>
                <a:ea typeface="Verdana" pitchFamily="34" charset="0"/>
                <a:cs typeface="Verdana" pitchFamily="34" charset="0"/>
              </a:rPr>
              <a:t>Worldgrid</a:t>
            </a:r>
            <a:r>
              <a:rPr lang="en-US" sz="700" kern="1200" dirty="0">
                <a:solidFill>
                  <a:schemeClr val="bg1"/>
                </a:solidFill>
                <a:latin typeface="Verdana" pitchFamily="34" charset="0"/>
                <a:ea typeface="Verdana" pitchFamily="34" charset="0"/>
                <a:cs typeface="Verdana" pitchFamily="34" charset="0"/>
              </a:rPr>
              <a:t>, </a:t>
            </a:r>
            <a:r>
              <a:rPr lang="en-US" sz="700" kern="1200" dirty="0" err="1">
                <a:solidFill>
                  <a:schemeClr val="bg1"/>
                </a:solidFill>
                <a:latin typeface="Verdana" pitchFamily="34" charset="0"/>
                <a:ea typeface="Verdana" pitchFamily="34" charset="0"/>
                <a:cs typeface="Verdana" pitchFamily="34" charset="0"/>
              </a:rPr>
              <a:t>Worldline</a:t>
            </a:r>
            <a:r>
              <a:rPr lang="en-US" sz="700" kern="1200" dirty="0">
                <a:solidFill>
                  <a:schemeClr val="bg1"/>
                </a:solidFill>
                <a:latin typeface="Verdana" pitchFamily="34" charset="0"/>
                <a:ea typeface="Verdana" pitchFamily="34" charset="0"/>
                <a:cs typeface="Verdana" pitchFamily="34" charset="0"/>
              </a:rPr>
              <a:t>, </a:t>
            </a:r>
            <a:r>
              <a:rPr lang="en-US" sz="700" kern="1200" dirty="0" err="1">
                <a:solidFill>
                  <a:schemeClr val="bg1"/>
                </a:solidFill>
                <a:latin typeface="Verdana" pitchFamily="34" charset="0"/>
                <a:ea typeface="Verdana" pitchFamily="34" charset="0"/>
                <a:cs typeface="Verdana" pitchFamily="34" charset="0"/>
              </a:rPr>
              <a:t>BlueKiwi</a:t>
            </a:r>
            <a:r>
              <a:rPr lang="en-US" sz="700" kern="1200" dirty="0">
                <a:solidFill>
                  <a:schemeClr val="bg1"/>
                </a:solidFill>
                <a:latin typeface="Verdana" pitchFamily="34" charset="0"/>
                <a:ea typeface="Verdana" pitchFamily="34" charset="0"/>
                <a:cs typeface="Verdana" pitchFamily="34" charset="0"/>
              </a:rPr>
              <a:t>, Bull, Canopy the Open Cloud Company, Unify, </a:t>
            </a:r>
            <a:r>
              <a:rPr lang="en-US" sz="700" kern="1200" dirty="0" err="1">
                <a:solidFill>
                  <a:schemeClr val="bg1"/>
                </a:solidFill>
                <a:latin typeface="Verdana" pitchFamily="34" charset="0"/>
                <a:ea typeface="Verdana" pitchFamily="34" charset="0"/>
                <a:cs typeface="Verdana" pitchFamily="34" charset="0"/>
              </a:rPr>
              <a:t>Yunano</a:t>
            </a:r>
            <a:r>
              <a:rPr lang="en-US" sz="700" kern="1200" dirty="0">
                <a:solidFill>
                  <a:schemeClr val="bg1"/>
                </a:solidFill>
                <a:latin typeface="Verdana" pitchFamily="34" charset="0"/>
                <a:ea typeface="Verdana" pitchFamily="34" charset="0"/>
                <a:cs typeface="Verdana" pitchFamily="34" charset="0"/>
              </a:rPr>
              <a:t>, Zero Email, Zero Email Certified and The Zero Email Company are registered trademarks of the Atos group. April 2016. © 2016 Atos. Confidential information owned by Atos, to be used by the recipient only. This document, or any part of it, may not be reproduced, copied, circulated and/or distributed nor quoted without prior written approval from Atos.</a:t>
            </a:r>
            <a:endParaRPr lang="en-US" sz="700" dirty="0">
              <a:solidFill>
                <a:schemeClr val="bg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6292013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14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1090801"/>
            <a:ext cx="8748000" cy="3474900"/>
          </a:xfrm>
          <a:prstGeom prst="rect">
            <a:avLst/>
          </a:prstGeom>
        </p:spPr>
        <p:txBody>
          <a:bodyPr lIns="91434" tIns="45717" rIns="91434" bIns="45717"/>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4350366" y="4718834"/>
            <a:ext cx="458696" cy="242336"/>
          </a:xfrm>
          <a:prstGeom prst="rect">
            <a:avLst/>
          </a:prstGeom>
        </p:spPr>
        <p:txBody>
          <a:bodyPr vert="horz" lIns="91434" tIns="45717" rIns="91434" bIns="45717"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pPr/>
              <a:t>‹#›</a:t>
            </a:fld>
            <a:endParaRPr lang="nl-NL" dirty="0"/>
          </a:p>
        </p:txBody>
      </p:sp>
      <p:sp>
        <p:nvSpPr>
          <p:cNvPr id="6" name="Title 5"/>
          <p:cNvSpPr>
            <a:spLocks noGrp="1"/>
          </p:cNvSpPr>
          <p:nvPr>
            <p:ph type="title" hasCustomPrompt="1"/>
          </p:nvPr>
        </p:nvSpPr>
        <p:spPr>
          <a:xfrm>
            <a:off x="216488" y="123478"/>
            <a:ext cx="8748000" cy="207701"/>
          </a:xfrm>
        </p:spPr>
        <p:txBody>
          <a:bodyPr/>
          <a:lstStyle>
            <a:lvl1pPr>
              <a:defRPr/>
            </a:lvl1pPr>
          </a:lstStyle>
          <a:p>
            <a:r>
              <a:rPr lang="en-US" dirty="0"/>
              <a:t>Click to edit the header</a:t>
            </a:r>
          </a:p>
        </p:txBody>
      </p:sp>
      <p:pic>
        <p:nvPicPr>
          <p:cNvPr id="57348" name="Picture 4" descr="G:\PowerPoint\16_MARCOM AGENCY\new\BRUNET, JOSETTE 07.10\Update from 26.10\Journey2020_PPT 1st slide_blue.png">
            <a:hlinkClick r:id="" action="ppaction://noaction"/>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26719" b="63353"/>
          <a:stretch/>
        </p:blipFill>
        <p:spPr bwMode="auto">
          <a:xfrm>
            <a:off x="7685807" y="225359"/>
            <a:ext cx="1143001" cy="20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954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1_Title and Content Basic">
    <p:bg bwMode="gray">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381350665"/>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216488" y="1090801"/>
            <a:ext cx="8748000" cy="3474900"/>
          </a:xfrm>
          <a:prstGeom prst="rect">
            <a:avLst/>
          </a:prstGeom>
        </p:spPr>
        <p:txBody>
          <a:bodyPr lIns="91434" tIns="45717" rIns="91434" bIns="45717"/>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4350366" y="4718834"/>
            <a:ext cx="458696" cy="242336"/>
          </a:xfrm>
          <a:prstGeom prst="rect">
            <a:avLst/>
          </a:prstGeom>
        </p:spPr>
        <p:txBody>
          <a:bodyPr vert="horz" lIns="91434" tIns="45717" rIns="91434" bIns="45717" rtlCol="0" anchor="ctr"/>
          <a:lstStyle>
            <a:lvl1pPr algn="l">
              <a:defRPr sz="1000">
                <a:solidFill>
                  <a:schemeClr val="tx1"/>
                </a:solidFill>
                <a:latin typeface="Verdana" pitchFamily="34" charset="0"/>
                <a:ea typeface="Verdana" pitchFamily="34" charset="0"/>
                <a:cs typeface="Verdana" pitchFamily="34" charset="0"/>
              </a:defRPr>
            </a:lvl1pPr>
          </a:lstStyle>
          <a:p>
            <a:fld id="{A0AADF65-3C2F-420F-9469-FADC21C8AFB7}" type="slidenum">
              <a:rPr lang="nl-NL" smtClean="0"/>
              <a:t>‹#›</a:t>
            </a:fld>
            <a:endParaRPr lang="nl-NL" dirty="0"/>
          </a:p>
        </p:txBody>
      </p:sp>
      <p:sp>
        <p:nvSpPr>
          <p:cNvPr id="6" name="Title 5"/>
          <p:cNvSpPr>
            <a:spLocks noGrp="1"/>
          </p:cNvSpPr>
          <p:nvPr>
            <p:ph type="title" hasCustomPrompt="1"/>
          </p:nvPr>
        </p:nvSpPr>
        <p:spPr>
          <a:xfrm>
            <a:off x="216488" y="123478"/>
            <a:ext cx="8748000" cy="207701"/>
          </a:xfrm>
        </p:spPr>
        <p:txBody>
          <a:bodyPr/>
          <a:lstStyle>
            <a:lvl1pPr>
              <a:defRPr/>
            </a:lvl1pPr>
          </a:lstStyle>
          <a:p>
            <a:r>
              <a:rPr lang="en-US" dirty="0"/>
              <a:t>Click to edit the header</a:t>
            </a:r>
          </a:p>
        </p:txBody>
      </p:sp>
    </p:spTree>
    <p:extLst>
      <p:ext uri="{BB962C8B-B14F-4D97-AF65-F5344CB8AC3E}">
        <p14:creationId xmlns:p14="http://schemas.microsoft.com/office/powerpoint/2010/main" val="3214140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Closing Slide">
    <p:bg bwMode="gray">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839086016"/>
              </p:ext>
            </p:extLst>
          </p:nvPr>
        </p:nvGraphicFramePr>
        <p:xfrm>
          <a:off x="1192" y="1191"/>
          <a:ext cx="1190" cy="1189"/>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0" name=""/>
                      <p:cNvPicPr/>
                      <p:nvPr/>
                    </p:nvPicPr>
                    <p:blipFill>
                      <a:blip r:embed="rId4"/>
                      <a:stretch>
                        <a:fillRect/>
                      </a:stretch>
                    </p:blipFill>
                    <p:spPr>
                      <a:xfrm>
                        <a:off x="1192" y="1191"/>
                        <a:ext cx="1190" cy="1189"/>
                      </a:xfrm>
                      <a:prstGeom prst="rect">
                        <a:avLst/>
                      </a:prstGeom>
                    </p:spPr>
                  </p:pic>
                </p:oleObj>
              </mc:Fallback>
            </mc:AlternateContent>
          </a:graphicData>
        </a:graphic>
      </p:graphicFrame>
      <p:sp>
        <p:nvSpPr>
          <p:cNvPr id="4" name="Rectangle 3"/>
          <p:cNvSpPr/>
          <p:nvPr userDrawn="1"/>
        </p:nvSpPr>
        <p:spPr>
          <a:xfrm>
            <a:off x="0" y="0"/>
            <a:ext cx="9142519" cy="5142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eaLnBrk="1"/>
            <a:endParaRPr lang="en-US" dirty="0"/>
          </a:p>
        </p:txBody>
      </p:sp>
      <p:pic>
        <p:nvPicPr>
          <p:cNvPr id="14" name="Picture 4" descr="Logo_WHITE 2.pn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074965" y="1328181"/>
            <a:ext cx="3518322" cy="2486265"/>
          </a:xfrm>
          <a:prstGeom prst="rect">
            <a:avLst/>
          </a:prstGeom>
        </p:spPr>
      </p:pic>
      <p:sp>
        <p:nvSpPr>
          <p:cNvPr id="6" name="object 6"/>
          <p:cNvSpPr txBox="1"/>
          <p:nvPr userDrawn="1"/>
        </p:nvSpPr>
        <p:spPr>
          <a:xfrm>
            <a:off x="772651" y="2852453"/>
            <a:ext cx="2980694" cy="199162"/>
          </a:xfrm>
          <a:prstGeom prst="rect">
            <a:avLst/>
          </a:prstGeom>
        </p:spPr>
        <p:txBody>
          <a:bodyPr vert="horz" wrap="square" lIns="0" tIns="0" rIns="0" bIns="0" rtlCol="0">
            <a:spAutoFit/>
          </a:bodyPr>
          <a:lstStyle/>
          <a:p>
            <a:pPr marL="9506"/>
            <a:r>
              <a:rPr lang="en-US" sz="1300" spc="7" dirty="0">
                <a:solidFill>
                  <a:srgbClr val="FFFFFF"/>
                </a:solidFill>
                <a:latin typeface="Stag Light" charset="0"/>
                <a:ea typeface="Stag Light" charset="0"/>
                <a:cs typeface="Stag Light" charset="0"/>
              </a:rPr>
              <a:t>Trusted partner for </a:t>
            </a:r>
            <a:r>
              <a:rPr lang="en-US" sz="1300" spc="11" dirty="0">
                <a:solidFill>
                  <a:srgbClr val="FFFFFF"/>
                </a:solidFill>
                <a:latin typeface="Stag Light" charset="0"/>
                <a:ea typeface="Stag Light" charset="0"/>
                <a:cs typeface="Stag Light" charset="0"/>
              </a:rPr>
              <a:t>your </a:t>
            </a:r>
            <a:r>
              <a:rPr lang="en-US" sz="1300" spc="7" dirty="0">
                <a:solidFill>
                  <a:srgbClr val="FFFFFF"/>
                </a:solidFill>
                <a:latin typeface="Stag Sans Book" charset="0"/>
                <a:ea typeface="Stag Sans Book" charset="0"/>
                <a:cs typeface="Stag Sans Book" charset="0"/>
              </a:rPr>
              <a:t>Digital</a:t>
            </a:r>
            <a:r>
              <a:rPr lang="en-US" sz="1300" spc="-60" dirty="0">
                <a:solidFill>
                  <a:srgbClr val="FFFFFF"/>
                </a:solidFill>
                <a:latin typeface="Stag Sans Book" charset="0"/>
                <a:ea typeface="Stag Sans Book" charset="0"/>
                <a:cs typeface="Stag Sans Book" charset="0"/>
              </a:rPr>
              <a:t> </a:t>
            </a:r>
            <a:r>
              <a:rPr lang="en-US" sz="1300" spc="11" dirty="0">
                <a:solidFill>
                  <a:srgbClr val="FFFFFF"/>
                </a:solidFill>
                <a:latin typeface="Stag Sans Book" charset="0"/>
                <a:ea typeface="Stag Sans Book" charset="0"/>
                <a:cs typeface="Stag Sans Book" charset="0"/>
              </a:rPr>
              <a:t>Journey</a:t>
            </a:r>
            <a:endParaRPr lang="en-US" sz="1300" dirty="0">
              <a:latin typeface="Stag Sans Book" charset="0"/>
              <a:ea typeface="Stag Sans Book" charset="0"/>
              <a:cs typeface="Stag Sans Book" charset="0"/>
            </a:endParaRPr>
          </a:p>
        </p:txBody>
      </p:sp>
    </p:spTree>
    <p:extLst>
      <p:ext uri="{BB962C8B-B14F-4D97-AF65-F5344CB8AC3E}">
        <p14:creationId xmlns:p14="http://schemas.microsoft.com/office/powerpoint/2010/main" val="2020267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Title and Content Basic">
    <p:bg bwMode="gray">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192" y="1191"/>
          <a:ext cx="1190" cy="1189"/>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192" y="1191"/>
                        <a:ext cx="1190" cy="1189"/>
                      </a:xfrm>
                      <a:prstGeom prst="rect">
                        <a:avLst/>
                      </a:prstGeom>
                    </p:spPr>
                  </p:pic>
                </p:oleObj>
              </mc:Fallback>
            </mc:AlternateContent>
          </a:graphicData>
        </a:graphic>
      </p:graphicFrame>
      <p:sp>
        <p:nvSpPr>
          <p:cNvPr id="9" name="Title Placeholder 1"/>
          <p:cNvSpPr>
            <a:spLocks noGrp="1"/>
          </p:cNvSpPr>
          <p:nvPr>
            <p:ph type="title"/>
          </p:nvPr>
        </p:nvSpPr>
        <p:spPr>
          <a:xfrm>
            <a:off x="296923" y="288069"/>
            <a:ext cx="8748000" cy="307777"/>
          </a:xfrm>
          <a:prstGeom prst="rect">
            <a:avLst/>
          </a:prstGeom>
        </p:spPr>
        <p:txBody>
          <a:bodyPr vert="horz" lIns="0" tIns="0" rIns="0" bIns="0" rtlCol="0" anchor="t" anchorCtr="0">
            <a:spAutoFit/>
          </a:bodyPr>
          <a:lstStyle/>
          <a:p>
            <a:r>
              <a:rPr lang="en-US" dirty="0" err="1"/>
              <a:t>Klik</a:t>
            </a:r>
            <a:r>
              <a:rPr lang="en-US" dirty="0"/>
              <a:t> om de </a:t>
            </a:r>
            <a:r>
              <a:rPr lang="en-US" dirty="0" err="1"/>
              <a:t>stijl</a:t>
            </a:r>
            <a:r>
              <a:rPr lang="en-US" dirty="0"/>
              <a:t> </a:t>
            </a:r>
            <a:r>
              <a:rPr lang="en-US" dirty="0" err="1"/>
              <a:t>te</a:t>
            </a:r>
            <a:r>
              <a:rPr lang="en-US" dirty="0"/>
              <a:t> </a:t>
            </a:r>
            <a:r>
              <a:rPr lang="en-US" dirty="0" err="1"/>
              <a:t>bewerken</a:t>
            </a:r>
            <a:endParaRPr lang="en-US" dirty="0"/>
          </a:p>
        </p:txBody>
      </p:sp>
      <p:sp>
        <p:nvSpPr>
          <p:cNvPr id="10" name="object 24"/>
          <p:cNvSpPr txBox="1">
            <a:spLocks noGrp="1"/>
          </p:cNvSpPr>
          <p:nvPr>
            <p:ph type="sldNum" sz="quarter" idx="4"/>
          </p:nvPr>
        </p:nvSpPr>
        <p:spPr>
          <a:xfrm>
            <a:off x="296924" y="4811804"/>
            <a:ext cx="269304" cy="118109"/>
          </a:xfrm>
          <a:prstGeom prst="rect">
            <a:avLst/>
          </a:prstGeom>
        </p:spPr>
        <p:txBody>
          <a:bodyPr vert="horz" wrap="none" lIns="0" tIns="0" rIns="0" bIns="0" rtlCol="0" anchor="ctr">
            <a:spAutoFit/>
          </a:bodyPr>
          <a:lstStyle>
            <a:lvl1pPr>
              <a:defRPr>
                <a:solidFill>
                  <a:schemeClr val="tx1"/>
                </a:solidFill>
              </a:defRPr>
            </a:lvl1pPr>
          </a:lstStyle>
          <a:p>
            <a:pPr marL="19012">
              <a:lnSpc>
                <a:spcPts val="999"/>
              </a:lnSpc>
            </a:pPr>
            <a:r>
              <a:rPr lang="en-US" sz="825">
                <a:cs typeface="Verdana"/>
              </a:rPr>
              <a:t>0</a:t>
            </a:r>
            <a:fld id="{81D60167-4931-47E6-BA6A-407CBD079E47}" type="slidenum">
              <a:rPr lang="en-US" sz="825" smtClean="0">
                <a:cs typeface="Verdana"/>
              </a:rPr>
              <a:pPr marL="19012">
                <a:lnSpc>
                  <a:spcPts val="999"/>
                </a:lnSpc>
              </a:pPr>
              <a:t>‹#›</a:t>
            </a:fld>
            <a:endParaRPr lang="en-US" sz="825" dirty="0">
              <a:cs typeface="Verdana"/>
            </a:endParaRPr>
          </a:p>
        </p:txBody>
      </p:sp>
    </p:spTree>
    <p:extLst>
      <p:ext uri="{BB962C8B-B14F-4D97-AF65-F5344CB8AC3E}">
        <p14:creationId xmlns:p14="http://schemas.microsoft.com/office/powerpoint/2010/main" val="186909306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latin typeface="Verdana"/>
                <a:cs typeface="Verdana"/>
              </a:defRPr>
            </a:lvl1pPr>
            <a:lvl2pPr>
              <a:defRPr>
                <a:latin typeface="Verdana"/>
                <a:cs typeface="Verdana"/>
              </a:defRPr>
            </a:lvl2pPr>
            <a:lvl3pPr>
              <a:defRPr>
                <a:latin typeface="Verdana"/>
                <a:cs typeface="Verdana"/>
              </a:defRPr>
            </a:lvl3pPr>
            <a:lvl4pPr>
              <a:defRPr>
                <a:latin typeface="Verdana"/>
                <a:cs typeface="Verdana"/>
              </a:defRPr>
            </a:lvl4pPr>
            <a:lvl5pPr>
              <a:defRPr>
                <a:latin typeface="Verdana"/>
                <a:cs typeface="Verdana"/>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607510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AddClassification"/>
          <p:cNvSpPr txBox="1">
            <a:spLocks noChangeArrowheads="1"/>
          </p:cNvSpPr>
          <p:nvPr userDrawn="1"/>
        </p:nvSpPr>
        <p:spPr bwMode="auto">
          <a:xfrm>
            <a:off x="4291514" y="4646845"/>
            <a:ext cx="560967" cy="2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pPr algn="ctr" defTabSz="914355"/>
            <a:r>
              <a:rPr lang="en-US" sz="800">
                <a:solidFill>
                  <a:prstClr val="white"/>
                </a:solidFill>
                <a:latin typeface="Verdana" pitchFamily="34" charset="0"/>
                <a:ea typeface="Verdana" pitchFamily="34" charset="0"/>
                <a:cs typeface="Verdana" pitchFamily="34" charset="0"/>
              </a:rPr>
              <a:t>© Atos</a:t>
            </a:r>
            <a:endParaRPr lang="en-US" sz="800" dirty="0">
              <a:solidFill>
                <a:prstClr val="white"/>
              </a:solidFill>
              <a:latin typeface="Verdana" pitchFamily="34" charset="0"/>
              <a:ea typeface="Verdana" pitchFamily="34" charset="0"/>
              <a:cs typeface="Verdana" pitchFamily="34" charset="0"/>
            </a:endParaRPr>
          </a:p>
        </p:txBody>
      </p:sp>
      <p:sp>
        <p:nvSpPr>
          <p:cNvPr id="6" name="Title 1"/>
          <p:cNvSpPr>
            <a:spLocks noGrp="1"/>
          </p:cNvSpPr>
          <p:nvPr>
            <p:ph type="ctrTitle"/>
          </p:nvPr>
        </p:nvSpPr>
        <p:spPr>
          <a:xfrm>
            <a:off x="215779" y="1203600"/>
            <a:ext cx="8309346" cy="1102519"/>
          </a:xfrm>
          <a:prstGeom prst="rect">
            <a:avLst/>
          </a:prstGeom>
        </p:spPr>
        <p:txBody>
          <a:bodyPr anchor="b" anchorCtr="0">
            <a:noAutofit/>
          </a:bodyPr>
          <a:lstStyle>
            <a:lvl1pPr>
              <a:defRPr sz="3000" b="1" baseline="0">
                <a:solidFill>
                  <a:schemeClr val="bg1"/>
                </a:solidFill>
                <a:latin typeface="Verdana" pitchFamily="34" charset="0"/>
                <a:ea typeface="Verdana" pitchFamily="34" charset="0"/>
                <a:cs typeface="Verdana" pitchFamily="34" charset="0"/>
              </a:defRPr>
            </a:lvl1pPr>
          </a:lstStyle>
          <a:p>
            <a:r>
              <a:rPr lang="en-US"/>
              <a:t>Click to edit Master title style</a:t>
            </a:r>
            <a:endParaRPr lang="nl-NL" dirty="0"/>
          </a:p>
        </p:txBody>
      </p:sp>
      <p:sp>
        <p:nvSpPr>
          <p:cNvPr id="7" name="Subtitle 2"/>
          <p:cNvSpPr>
            <a:spLocks noGrp="1"/>
          </p:cNvSpPr>
          <p:nvPr>
            <p:ph type="subTitle" idx="1" hasCustomPrompt="1"/>
          </p:nvPr>
        </p:nvSpPr>
        <p:spPr>
          <a:xfrm>
            <a:off x="212931" y="2320746"/>
            <a:ext cx="8312194" cy="1115100"/>
          </a:xfrm>
          <a:prstGeom prst="rect">
            <a:avLst/>
          </a:prstGeom>
        </p:spPr>
        <p:txBody>
          <a:bodyPr>
            <a:noAutofit/>
          </a:bodyPr>
          <a:lstStyle>
            <a:lvl1pPr marL="0" indent="0" algn="l">
              <a:buNone/>
              <a:defRPr sz="2800" b="0">
                <a:solidFill>
                  <a:schemeClr val="bg1"/>
                </a:solidFill>
                <a:latin typeface="Verdana" pitchFamily="34" charset="0"/>
                <a:ea typeface="Verdana" pitchFamily="34" charset="0"/>
                <a:cs typeface="Verdana" pitchFamily="34" charset="0"/>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nl-NL" dirty="0"/>
              <a:t>Click to edit the sub title</a:t>
            </a:r>
          </a:p>
        </p:txBody>
      </p:sp>
    </p:spTree>
    <p:extLst>
      <p:ext uri="{BB962C8B-B14F-4D97-AF65-F5344CB8AC3E}">
        <p14:creationId xmlns:p14="http://schemas.microsoft.com/office/powerpoint/2010/main" val="4073588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4360800" y="481705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pic>
        <p:nvPicPr>
          <p:cNvPr id="5"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408" r="94857"/>
          <a:stretch/>
        </p:blipFill>
        <p:spPr bwMode="auto">
          <a:xfrm>
            <a:off x="2" y="-2"/>
            <a:ext cx="9160765" cy="4644000"/>
          </a:xfrm>
          <a:prstGeom prst="rect">
            <a:avLst/>
          </a:prstGeom>
          <a:noFill/>
          <a:ln>
            <a:noFill/>
          </a:ln>
        </p:spPr>
      </p:pic>
      <p:sp>
        <p:nvSpPr>
          <p:cNvPr id="7" name="Title 3"/>
          <p:cNvSpPr>
            <a:spLocks noGrp="1"/>
          </p:cNvSpPr>
          <p:nvPr>
            <p:ph type="title"/>
          </p:nvPr>
        </p:nvSpPr>
        <p:spPr>
          <a:xfrm>
            <a:off x="216488" y="123478"/>
            <a:ext cx="8748000" cy="720080"/>
          </a:xfrm>
        </p:spPr>
        <p:txBody>
          <a:bodyPr/>
          <a:lstStyle/>
          <a:p>
            <a:endParaRPr lang="en-US" dirty="0">
              <a:solidFill>
                <a:schemeClr val="bg1"/>
              </a:solidFill>
            </a:endParaRPr>
          </a:p>
        </p:txBody>
      </p:sp>
      <p:cxnSp>
        <p:nvCxnSpPr>
          <p:cNvPr id="8"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3" descr="E:\RIO\000-Creative designs\Latest\Athletes Pack FINAL\Sprinter\Sprinter.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1542"/>
          <a:stretch/>
        </p:blipFill>
        <p:spPr bwMode="auto">
          <a:xfrm>
            <a:off x="269874" y="1224001"/>
            <a:ext cx="3139200" cy="315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26927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pic>
        <p:nvPicPr>
          <p:cNvPr id="5"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408" r="94857"/>
          <a:stretch/>
        </p:blipFill>
        <p:spPr bwMode="auto">
          <a:xfrm>
            <a:off x="2" y="-2"/>
            <a:ext cx="9160765" cy="4644000"/>
          </a:xfrm>
          <a:prstGeom prst="rect">
            <a:avLst/>
          </a:prstGeom>
          <a:noFill/>
          <a:ln>
            <a:noFill/>
          </a:ln>
        </p:spPr>
      </p:pic>
      <p:sp>
        <p:nvSpPr>
          <p:cNvPr id="7" name="Title 3"/>
          <p:cNvSpPr>
            <a:spLocks noGrp="1"/>
          </p:cNvSpPr>
          <p:nvPr>
            <p:ph type="title"/>
          </p:nvPr>
        </p:nvSpPr>
        <p:spPr>
          <a:xfrm>
            <a:off x="216488" y="123478"/>
            <a:ext cx="8748000" cy="720080"/>
          </a:xfrm>
        </p:spPr>
        <p:txBody>
          <a:bodyPr/>
          <a:lstStyle/>
          <a:p>
            <a:endParaRPr lang="en-US" dirty="0">
              <a:solidFill>
                <a:schemeClr val="bg1"/>
              </a:solidFill>
            </a:endParaRPr>
          </a:p>
        </p:txBody>
      </p:sp>
      <p:cxnSp>
        <p:nvCxnSpPr>
          <p:cNvPr id="8"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4052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B2A9"/>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pic>
        <p:nvPicPr>
          <p:cNvPr id="12" name="Picture 5" descr="E:\RIO\000-Creative designs\Latest\Athletes Pack FINAL\Handball Player\handball Player.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7514"/>
          <a:stretch/>
        </p:blipFill>
        <p:spPr bwMode="auto">
          <a:xfrm>
            <a:off x="259611" y="1224002"/>
            <a:ext cx="3214444" cy="318962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2"/>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455354139"/>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B2A9"/>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2"/>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024236921"/>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6639B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pic>
        <p:nvPicPr>
          <p:cNvPr id="12" name="Picture 4" descr="E:\RIO\000-Creative designs\Latest\Athletes Pack FINAL\High Jump\HIgh Jump.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0000" y="1224002"/>
            <a:ext cx="3121434" cy="318962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6"/>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486321680"/>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6639B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6"/>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6352727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AFD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sp>
        <p:nvSpPr>
          <p:cNvPr id="12" name="Title 8"/>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pic>
        <p:nvPicPr>
          <p:cNvPr id="13" name="Picture 2" descr="E:\RIO\000-Creative designs\Latest\Athletes Pack FINAL\Basket ball player\Basket Ball Play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0000" y="1224002"/>
            <a:ext cx="3121432" cy="3189627"/>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949522"/>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AFD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sp>
        <p:nvSpPr>
          <p:cNvPr id="12" name="Title 8"/>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cxnSp>
        <p:nvCxnSpPr>
          <p:cNvPr id="14"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712374"/>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and Content Basic">
    <p:bg bwMode="gray">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638644913"/>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6" name="Title 5"/>
          <p:cNvSpPr>
            <a:spLocks noGrp="1"/>
          </p:cNvSpPr>
          <p:nvPr>
            <p:ph type="title" hasCustomPrompt="1"/>
          </p:nvPr>
        </p:nvSpPr>
        <p:spPr>
          <a:xfrm>
            <a:off x="216488" y="123478"/>
            <a:ext cx="8748000" cy="720080"/>
          </a:xfrm>
        </p:spPr>
        <p:txBody>
          <a:bodyPr/>
          <a:lstStyle>
            <a:lvl1pPr>
              <a:defRPr>
                <a:solidFill>
                  <a:schemeClr val="tx1"/>
                </a:solidFill>
              </a:defRPr>
            </a:lvl1pPr>
          </a:lstStyle>
          <a:p>
            <a:r>
              <a:rPr lang="en-US" dirty="0"/>
              <a:t>Click to edit the header</a:t>
            </a:r>
          </a:p>
        </p:txBody>
      </p:sp>
    </p:spTree>
    <p:extLst>
      <p:ext uri="{BB962C8B-B14F-4D97-AF65-F5344CB8AC3E}">
        <p14:creationId xmlns:p14="http://schemas.microsoft.com/office/powerpoint/2010/main" val="1523462722"/>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No 2nd top line">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843560"/>
            <a:ext cx="8748000" cy="3723613"/>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7"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9" name="Title 8"/>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6298862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Number slide #1">
    <p:bg>
      <p:bgPr>
        <a:solidFill>
          <a:srgbClr val="0066A1"/>
        </a:solidFill>
        <a:effectLst/>
      </p:bgPr>
    </p:bg>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8377257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Number slide #2">
    <p:bg>
      <p:bgPr>
        <a:solidFill>
          <a:srgbClr val="0066A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231033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Number slide #3">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6" y="-19613"/>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7245280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Number slide #4">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9592008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Number slide #5">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8624444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Number slide #6">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6754417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Number slide #7">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575246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Number slide #8">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3454245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Number slide #9">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364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2076055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Number slide #10">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3648"/>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3436475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Number slide #11">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644534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Number slide #12">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20472"/>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7026900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Number slide #13">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7984212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Number slide #14">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7575064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Number slide #15">
    <p:bg>
      <p:bgPr>
        <a:solidFill>
          <a:srgbClr val="0066A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1784828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Number slide #16">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6882529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Number slide #17">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27296"/>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40484885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Number slide #18">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379652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Number slide #19">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6271862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Number slide #20">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355976" y="1995686"/>
            <a:ext cx="4680520"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1570074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losing Slide">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69876" y="2908303"/>
            <a:ext cx="5838825" cy="1052918"/>
          </a:xfrm>
          <a:prstGeom prst="rect">
            <a:avLst/>
          </a:prstGeom>
        </p:spPr>
        <p:txBody>
          <a:bodyPr lIns="0" tIns="0" rIns="0" bIns="0" anchor="b" anchorCtr="0">
            <a:noAutofit/>
          </a:bodyPr>
          <a:lstStyle>
            <a:lvl1pPr>
              <a:defRPr sz="2800" b="1" baseline="0">
                <a:solidFill>
                  <a:schemeClr val="tx1"/>
                </a:solidFill>
                <a:latin typeface="Verdana" pitchFamily="34" charset="0"/>
                <a:ea typeface="Verdana" pitchFamily="34" charset="0"/>
                <a:cs typeface="Verdana" pitchFamily="34" charset="0"/>
              </a:defRPr>
            </a:lvl1pPr>
          </a:lstStyle>
          <a:p>
            <a:r>
              <a:rPr lang="nl-NL" dirty="0"/>
              <a:t>Click to edit the title</a:t>
            </a:r>
          </a:p>
        </p:txBody>
      </p:sp>
      <p:sp>
        <p:nvSpPr>
          <p:cNvPr id="7" name="AddNotifier#1"/>
          <p:cNvSpPr txBox="1">
            <a:spLocks noChangeArrowheads="1"/>
          </p:cNvSpPr>
          <p:nvPr userDrawn="1"/>
        </p:nvSpPr>
        <p:spPr bwMode="auto">
          <a:xfrm>
            <a:off x="234016" y="4240618"/>
            <a:ext cx="4914048" cy="6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nchor="b" anchorCtr="0">
            <a:no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pPr defTabSz="914355"/>
            <a:r>
              <a:rPr lang="en-US" sz="700">
                <a:solidFill>
                  <a:prstClr val="white"/>
                </a:solidFill>
                <a:latin typeface="Verdana" pitchFamily="34" charset="0"/>
                <a:ea typeface="Verdana" pitchFamily="34" charset="0"/>
                <a:cs typeface="Verdana" pitchFamily="34" charset="0"/>
              </a:rPr>
              <a:t>Atos, the Atos logo, Atos Codex, Atos Consulting, Atos Worldgrid, Worldline, BlueKiwi, Bull, Canopy the Open Cloud Company, Unify, Yunano, Zero Email, Zero Email Certified and The Zero Email Company are registered trademarks of the Atos group. June 2016. © 2016 Atos. Confidential information owned by Atos, to be used by the recipient only. This document, or any part of it, may not be reproduced, copied, circulated and/or distributed nor quoted without prior written approval from Atos.</a:t>
            </a:r>
            <a:endParaRPr lang="en-US" sz="700" dirty="0">
              <a:solidFill>
                <a:prstClr val="white"/>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973820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1090800"/>
            <a:ext cx="8748000" cy="3474900"/>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6" name="Title 5"/>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1855741709"/>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7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1090800"/>
            <a:ext cx="8748000" cy="3474900"/>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240300" y="4731992"/>
            <a:ext cx="443268" cy="216025"/>
          </a:xfrm>
          <a:prstGeom prst="rect">
            <a:avLst/>
          </a:prstGeom>
        </p:spPr>
        <p:txBody>
          <a:bodyPr vert="horz" lIns="91434" tIns="45717" rIns="91434" bIns="45717"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6" name="Title 5"/>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2603477933"/>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AddClassification"/>
          <p:cNvSpPr txBox="1">
            <a:spLocks noChangeArrowheads="1"/>
          </p:cNvSpPr>
          <p:nvPr userDrawn="1"/>
        </p:nvSpPr>
        <p:spPr bwMode="auto">
          <a:xfrm>
            <a:off x="4291514" y="4646845"/>
            <a:ext cx="560967" cy="2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pPr algn="ctr" defTabSz="914355"/>
            <a:r>
              <a:rPr lang="en-US" sz="800">
                <a:solidFill>
                  <a:prstClr val="white"/>
                </a:solidFill>
                <a:latin typeface="Verdana" pitchFamily="34" charset="0"/>
                <a:ea typeface="Verdana" pitchFamily="34" charset="0"/>
                <a:cs typeface="Verdana" pitchFamily="34" charset="0"/>
              </a:rPr>
              <a:t>© Atos</a:t>
            </a:r>
            <a:endParaRPr lang="en-US" sz="800" dirty="0">
              <a:solidFill>
                <a:prstClr val="white"/>
              </a:solidFill>
              <a:latin typeface="Verdana" pitchFamily="34" charset="0"/>
              <a:ea typeface="Verdana" pitchFamily="34" charset="0"/>
              <a:cs typeface="Verdana" pitchFamily="34" charset="0"/>
            </a:endParaRPr>
          </a:p>
        </p:txBody>
      </p:sp>
      <p:sp>
        <p:nvSpPr>
          <p:cNvPr id="6" name="Title 1"/>
          <p:cNvSpPr>
            <a:spLocks noGrp="1"/>
          </p:cNvSpPr>
          <p:nvPr>
            <p:ph type="ctrTitle"/>
          </p:nvPr>
        </p:nvSpPr>
        <p:spPr>
          <a:xfrm>
            <a:off x="215779" y="1203600"/>
            <a:ext cx="8309346" cy="1102519"/>
          </a:xfrm>
          <a:prstGeom prst="rect">
            <a:avLst/>
          </a:prstGeom>
        </p:spPr>
        <p:txBody>
          <a:bodyPr anchor="b" anchorCtr="0">
            <a:noAutofit/>
          </a:bodyPr>
          <a:lstStyle>
            <a:lvl1pPr>
              <a:defRPr sz="3000" b="1" baseline="0">
                <a:solidFill>
                  <a:schemeClr val="bg1"/>
                </a:solidFill>
                <a:latin typeface="Verdana" pitchFamily="34" charset="0"/>
                <a:ea typeface="Verdana" pitchFamily="34" charset="0"/>
                <a:cs typeface="Verdana" pitchFamily="34" charset="0"/>
              </a:defRPr>
            </a:lvl1pPr>
          </a:lstStyle>
          <a:p>
            <a:r>
              <a:rPr lang="en-US"/>
              <a:t>Click to edit Master title style</a:t>
            </a:r>
            <a:endParaRPr lang="nl-NL" dirty="0"/>
          </a:p>
        </p:txBody>
      </p:sp>
      <p:sp>
        <p:nvSpPr>
          <p:cNvPr id="7" name="Subtitle 2"/>
          <p:cNvSpPr>
            <a:spLocks noGrp="1"/>
          </p:cNvSpPr>
          <p:nvPr>
            <p:ph type="subTitle" idx="1" hasCustomPrompt="1"/>
          </p:nvPr>
        </p:nvSpPr>
        <p:spPr>
          <a:xfrm>
            <a:off x="212931" y="2320746"/>
            <a:ext cx="8312194" cy="1115100"/>
          </a:xfrm>
          <a:prstGeom prst="rect">
            <a:avLst/>
          </a:prstGeom>
        </p:spPr>
        <p:txBody>
          <a:bodyPr>
            <a:noAutofit/>
          </a:bodyPr>
          <a:lstStyle>
            <a:lvl1pPr marL="0" indent="0" algn="l">
              <a:buNone/>
              <a:defRPr sz="2800" b="0">
                <a:solidFill>
                  <a:schemeClr val="bg1"/>
                </a:solidFill>
                <a:latin typeface="Verdana" pitchFamily="34" charset="0"/>
                <a:ea typeface="Verdana" pitchFamily="34" charset="0"/>
                <a:cs typeface="Verdana" pitchFamily="34" charset="0"/>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nl-NL" dirty="0"/>
              <a:t>Click to edit the sub title</a:t>
            </a:r>
          </a:p>
        </p:txBody>
      </p:sp>
    </p:spTree>
    <p:extLst>
      <p:ext uri="{BB962C8B-B14F-4D97-AF65-F5344CB8AC3E}">
        <p14:creationId xmlns:p14="http://schemas.microsoft.com/office/powerpoint/2010/main" val="9036489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pic>
        <p:nvPicPr>
          <p:cNvPr id="5"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408" r="94857"/>
          <a:stretch/>
        </p:blipFill>
        <p:spPr bwMode="auto">
          <a:xfrm>
            <a:off x="2" y="-2"/>
            <a:ext cx="9160765" cy="4644000"/>
          </a:xfrm>
          <a:prstGeom prst="rect">
            <a:avLst/>
          </a:prstGeom>
          <a:noFill/>
          <a:ln>
            <a:noFill/>
          </a:ln>
        </p:spPr>
      </p:pic>
      <p:sp>
        <p:nvSpPr>
          <p:cNvPr id="7" name="Title 3"/>
          <p:cNvSpPr>
            <a:spLocks noGrp="1"/>
          </p:cNvSpPr>
          <p:nvPr>
            <p:ph type="title"/>
          </p:nvPr>
        </p:nvSpPr>
        <p:spPr>
          <a:xfrm>
            <a:off x="216488" y="123478"/>
            <a:ext cx="8748000" cy="720080"/>
          </a:xfrm>
        </p:spPr>
        <p:txBody>
          <a:bodyPr/>
          <a:lstStyle/>
          <a:p>
            <a:endParaRPr lang="en-US" dirty="0">
              <a:solidFill>
                <a:schemeClr val="bg1"/>
              </a:solidFill>
            </a:endParaRPr>
          </a:p>
        </p:txBody>
      </p:sp>
      <p:cxnSp>
        <p:nvCxnSpPr>
          <p:cNvPr id="8"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3" descr="E:\RIO\000-Creative designs\Latest\Athletes Pack FINAL\Sprinter\Sprinter.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1542"/>
          <a:stretch/>
        </p:blipFill>
        <p:spPr bwMode="auto">
          <a:xfrm>
            <a:off x="269874" y="1224001"/>
            <a:ext cx="3139200" cy="315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307969"/>
      </p:ext>
    </p:extLst>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pic>
        <p:nvPicPr>
          <p:cNvPr id="5"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408" r="94857"/>
          <a:stretch/>
        </p:blipFill>
        <p:spPr bwMode="auto">
          <a:xfrm>
            <a:off x="2" y="-2"/>
            <a:ext cx="9160765" cy="4644000"/>
          </a:xfrm>
          <a:prstGeom prst="rect">
            <a:avLst/>
          </a:prstGeom>
          <a:noFill/>
          <a:ln>
            <a:noFill/>
          </a:ln>
        </p:spPr>
      </p:pic>
      <p:sp>
        <p:nvSpPr>
          <p:cNvPr id="7" name="Title 3"/>
          <p:cNvSpPr>
            <a:spLocks noGrp="1"/>
          </p:cNvSpPr>
          <p:nvPr>
            <p:ph type="title"/>
          </p:nvPr>
        </p:nvSpPr>
        <p:spPr>
          <a:xfrm>
            <a:off x="216488" y="123478"/>
            <a:ext cx="8748000" cy="720080"/>
          </a:xfrm>
        </p:spPr>
        <p:txBody>
          <a:bodyPr/>
          <a:lstStyle/>
          <a:p>
            <a:endParaRPr lang="en-US" dirty="0">
              <a:solidFill>
                <a:schemeClr val="bg1"/>
              </a:solidFill>
            </a:endParaRPr>
          </a:p>
        </p:txBody>
      </p:sp>
      <p:cxnSp>
        <p:nvCxnSpPr>
          <p:cNvPr id="8"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167305"/>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B2A9"/>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pic>
        <p:nvPicPr>
          <p:cNvPr id="12" name="Picture 5" descr="E:\RIO\000-Creative designs\Latest\Athletes Pack FINAL\Handball Player\handball Player.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7514"/>
          <a:stretch/>
        </p:blipFill>
        <p:spPr bwMode="auto">
          <a:xfrm>
            <a:off x="259611" y="1224002"/>
            <a:ext cx="3214444" cy="318962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2"/>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645007457"/>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9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B2A9"/>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2"/>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870866681"/>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6639B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pic>
        <p:nvPicPr>
          <p:cNvPr id="12" name="Picture 4" descr="E:\RIO\000-Creative designs\Latest\Athletes Pack FINAL\High Jump\HIgh Jump.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0000" y="1224002"/>
            <a:ext cx="3121434" cy="318962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6"/>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753697530"/>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6639B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cxnSp>
        <p:nvCxnSpPr>
          <p:cNvPr id="13"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6"/>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463953170"/>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AFD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sp>
        <p:nvSpPr>
          <p:cNvPr id="12" name="Title 8"/>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pic>
        <p:nvPicPr>
          <p:cNvPr id="13" name="Picture 2" descr="E:\RIO\000-Creative designs\Latest\Athletes Pack FINAL\Basket ball player\Basket Ball Play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0000" y="1224002"/>
            <a:ext cx="3121432" cy="3189627"/>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1441478"/>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1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11" name="Rectangle 10"/>
          <p:cNvSpPr/>
          <p:nvPr userDrawn="1"/>
        </p:nvSpPr>
        <p:spPr>
          <a:xfrm>
            <a:off x="0" y="0"/>
            <a:ext cx="9144000" cy="4644000"/>
          </a:xfrm>
          <a:prstGeom prst="rect">
            <a:avLst/>
          </a:prstGeom>
          <a:solidFill>
            <a:srgbClr val="00AFD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5"/>
            <a:endParaRPr lang="en-US">
              <a:solidFill>
                <a:prstClr val="white"/>
              </a:solidFill>
            </a:endParaRPr>
          </a:p>
        </p:txBody>
      </p:sp>
      <p:sp>
        <p:nvSpPr>
          <p:cNvPr id="12" name="Title 8"/>
          <p:cNvSpPr>
            <a:spLocks noGrp="1"/>
          </p:cNvSpPr>
          <p:nvPr>
            <p:ph type="title"/>
          </p:nvPr>
        </p:nvSpPr>
        <p:spPr>
          <a:xfrm>
            <a:off x="216488" y="123478"/>
            <a:ext cx="8748000" cy="720080"/>
          </a:xfrm>
        </p:spPr>
        <p:txBody>
          <a:bodyPr/>
          <a:lstStyle>
            <a:lvl1pPr>
              <a:defRPr>
                <a:solidFill>
                  <a:schemeClr val="bg1"/>
                </a:solidFill>
              </a:defRPr>
            </a:lvl1pPr>
          </a:lstStyle>
          <a:p>
            <a:endParaRPr lang="en-US" dirty="0"/>
          </a:p>
        </p:txBody>
      </p:sp>
      <p:cxnSp>
        <p:nvCxnSpPr>
          <p:cNvPr id="14" name="Straight Connector 23"/>
          <p:cNvCxnSpPr/>
          <p:nvPr userDrawn="1"/>
        </p:nvCxnSpPr>
        <p:spPr>
          <a:xfrm flipV="1">
            <a:off x="250451" y="893799"/>
            <a:ext cx="86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57001"/>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and Content Basic">
    <p:bg bwMode="gray">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136851485"/>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6" name="Title 5"/>
          <p:cNvSpPr>
            <a:spLocks noGrp="1"/>
          </p:cNvSpPr>
          <p:nvPr>
            <p:ph type="title" hasCustomPrompt="1"/>
          </p:nvPr>
        </p:nvSpPr>
        <p:spPr>
          <a:xfrm>
            <a:off x="216488" y="123478"/>
            <a:ext cx="8748000" cy="720080"/>
          </a:xfrm>
        </p:spPr>
        <p:txBody>
          <a:bodyPr/>
          <a:lstStyle>
            <a:lvl1pPr>
              <a:defRPr>
                <a:solidFill>
                  <a:schemeClr val="tx1"/>
                </a:solidFill>
              </a:defRPr>
            </a:lvl1pPr>
          </a:lstStyle>
          <a:p>
            <a:r>
              <a:rPr lang="en-US" dirty="0"/>
              <a:t>Click to edit the header</a:t>
            </a:r>
          </a:p>
        </p:txBody>
      </p:sp>
    </p:spTree>
    <p:extLst>
      <p:ext uri="{BB962C8B-B14F-4D97-AF65-F5344CB8AC3E}">
        <p14:creationId xmlns:p14="http://schemas.microsoft.com/office/powerpoint/2010/main" val="2071706612"/>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No 2nd top line">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843560"/>
            <a:ext cx="8748000" cy="3723613"/>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7"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9" name="Title 8"/>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363980970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Number slide #1">
    <p:bg>
      <p:bgPr>
        <a:solidFill>
          <a:srgbClr val="0066A1"/>
        </a:solidFill>
        <a:effectLst/>
      </p:bgPr>
    </p:bg>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0815852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Number slide #2">
    <p:bg>
      <p:bgPr>
        <a:solidFill>
          <a:srgbClr val="0066A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8052765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Number slide #3">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6" y="-19613"/>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1132101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Number slide #4">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0903538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Number slide #5">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0377987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Number slide #6">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2382756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Number slide #7">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4083250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Number slide #8">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6645206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Number slide #9">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364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9365955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Number slide #10">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13648"/>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7197794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Number slide #11">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8999001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Number slide #12">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20472"/>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0332013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Number slide #13">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042674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Number slide #14">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2741988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Number slide #15">
    <p:bg>
      <p:bgPr>
        <a:solidFill>
          <a:srgbClr val="0066A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8632480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Number slide #16">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36891542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Number slide #17">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27296"/>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42697866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Number slide #18">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02553539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Number slide #19">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36772082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Number slide #20">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5" y="-34120"/>
            <a:ext cx="9141291" cy="5143500"/>
          </a:xfrm>
          <a:prstGeom prst="rect">
            <a:avLst/>
          </a:prstGeom>
        </p:spPr>
      </p:pic>
      <p:sp>
        <p:nvSpPr>
          <p:cNvPr id="2" name="Title 1"/>
          <p:cNvSpPr>
            <a:spLocks noGrp="1"/>
          </p:cNvSpPr>
          <p:nvPr>
            <p:ph type="title" hasCustomPrompt="1"/>
          </p:nvPr>
        </p:nvSpPr>
        <p:spPr>
          <a:xfrm>
            <a:off x="4355976" y="1995686"/>
            <a:ext cx="4680520"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41260519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69876" y="2908303"/>
            <a:ext cx="5838825" cy="1052918"/>
          </a:xfrm>
          <a:prstGeom prst="rect">
            <a:avLst/>
          </a:prstGeom>
        </p:spPr>
        <p:txBody>
          <a:bodyPr lIns="0" tIns="0" rIns="0" bIns="0" anchor="b" anchorCtr="0">
            <a:noAutofit/>
          </a:bodyPr>
          <a:lstStyle>
            <a:lvl1pPr>
              <a:defRPr sz="2800" b="1" baseline="0">
                <a:solidFill>
                  <a:schemeClr val="tx1"/>
                </a:solidFill>
                <a:latin typeface="Verdana" pitchFamily="34" charset="0"/>
                <a:ea typeface="Verdana" pitchFamily="34" charset="0"/>
                <a:cs typeface="Verdana" pitchFamily="34" charset="0"/>
              </a:defRPr>
            </a:lvl1pPr>
          </a:lstStyle>
          <a:p>
            <a:r>
              <a:rPr lang="nl-NL" dirty="0"/>
              <a:t>Click to edit the title</a:t>
            </a:r>
          </a:p>
        </p:txBody>
      </p:sp>
      <p:sp>
        <p:nvSpPr>
          <p:cNvPr id="7" name="AddNotifier#1"/>
          <p:cNvSpPr txBox="1">
            <a:spLocks noChangeArrowheads="1"/>
          </p:cNvSpPr>
          <p:nvPr userDrawn="1"/>
        </p:nvSpPr>
        <p:spPr bwMode="auto">
          <a:xfrm>
            <a:off x="234016" y="4464562"/>
            <a:ext cx="4914048" cy="6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nchor="b" anchorCtr="0">
            <a:no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pPr defTabSz="914355"/>
            <a:r>
              <a:rPr lang="en-US" sz="700" dirty="0">
                <a:solidFill>
                  <a:prstClr val="white"/>
                </a:solidFill>
                <a:latin typeface="Verdana" pitchFamily="34" charset="0"/>
                <a:ea typeface="Verdana" pitchFamily="34" charset="0"/>
                <a:cs typeface="Verdana" pitchFamily="34" charset="0"/>
              </a:rPr>
              <a:t>Atos, the Atos logo, Atos Codex, Atos Consulting, Atos </a:t>
            </a:r>
            <a:r>
              <a:rPr lang="en-US" sz="700" dirty="0" err="1">
                <a:solidFill>
                  <a:prstClr val="white"/>
                </a:solidFill>
                <a:latin typeface="Verdana" pitchFamily="34" charset="0"/>
                <a:ea typeface="Verdana" pitchFamily="34" charset="0"/>
                <a:cs typeface="Verdana" pitchFamily="34" charset="0"/>
              </a:rPr>
              <a:t>Worldgrid</a:t>
            </a:r>
            <a:r>
              <a:rPr lang="en-US" sz="700" dirty="0">
                <a:solidFill>
                  <a:prstClr val="white"/>
                </a:solidFill>
                <a:latin typeface="Verdana" pitchFamily="34" charset="0"/>
                <a:ea typeface="Verdana" pitchFamily="34" charset="0"/>
                <a:cs typeface="Verdana" pitchFamily="34" charset="0"/>
              </a:rPr>
              <a:t>, </a:t>
            </a:r>
            <a:r>
              <a:rPr lang="en-US" sz="700" dirty="0" err="1">
                <a:solidFill>
                  <a:prstClr val="white"/>
                </a:solidFill>
                <a:latin typeface="Verdana" pitchFamily="34" charset="0"/>
                <a:ea typeface="Verdana" pitchFamily="34" charset="0"/>
                <a:cs typeface="Verdana" pitchFamily="34" charset="0"/>
              </a:rPr>
              <a:t>Worldline</a:t>
            </a:r>
            <a:r>
              <a:rPr lang="en-US" sz="700" dirty="0">
                <a:solidFill>
                  <a:prstClr val="white"/>
                </a:solidFill>
                <a:latin typeface="Verdana" pitchFamily="34" charset="0"/>
                <a:ea typeface="Verdana" pitchFamily="34" charset="0"/>
                <a:cs typeface="Verdana" pitchFamily="34" charset="0"/>
              </a:rPr>
              <a:t>, </a:t>
            </a:r>
            <a:r>
              <a:rPr lang="en-US" sz="700" dirty="0" err="1">
                <a:solidFill>
                  <a:prstClr val="white"/>
                </a:solidFill>
                <a:latin typeface="Verdana" pitchFamily="34" charset="0"/>
                <a:ea typeface="Verdana" pitchFamily="34" charset="0"/>
                <a:cs typeface="Verdana" pitchFamily="34" charset="0"/>
              </a:rPr>
              <a:t>BlueKiwi</a:t>
            </a:r>
            <a:r>
              <a:rPr lang="en-US" sz="700" dirty="0">
                <a:solidFill>
                  <a:prstClr val="white"/>
                </a:solidFill>
                <a:latin typeface="Verdana" pitchFamily="34" charset="0"/>
                <a:ea typeface="Verdana" pitchFamily="34" charset="0"/>
                <a:cs typeface="Verdana" pitchFamily="34" charset="0"/>
              </a:rPr>
              <a:t>, Bull, Canopy the Open Cloud Company, Unify, </a:t>
            </a:r>
            <a:r>
              <a:rPr lang="en-US" sz="700" dirty="0" err="1">
                <a:solidFill>
                  <a:prstClr val="white"/>
                </a:solidFill>
                <a:latin typeface="Verdana" pitchFamily="34" charset="0"/>
                <a:ea typeface="Verdana" pitchFamily="34" charset="0"/>
                <a:cs typeface="Verdana" pitchFamily="34" charset="0"/>
              </a:rPr>
              <a:t>Yunano</a:t>
            </a:r>
            <a:r>
              <a:rPr lang="en-US" sz="700" dirty="0">
                <a:solidFill>
                  <a:prstClr val="white"/>
                </a:solidFill>
                <a:latin typeface="Verdana" pitchFamily="34" charset="0"/>
                <a:ea typeface="Verdana" pitchFamily="34" charset="0"/>
                <a:cs typeface="Verdana" pitchFamily="34" charset="0"/>
              </a:rPr>
              <a:t>, Zero Email, Zero Email Certified and The Zero Email Company are registered trademarks of the Atos group. June 2016. © 2016 Atos. Confidential information owned by Atos, to be used by the recipient only. This document, or any part of it, may not be reproduced, copied, circulated and/or distributed nor quoted without prior written approval from Atos.</a:t>
            </a:r>
          </a:p>
        </p:txBody>
      </p:sp>
    </p:spTree>
    <p:extLst>
      <p:ext uri="{BB962C8B-B14F-4D97-AF65-F5344CB8AC3E}">
        <p14:creationId xmlns:p14="http://schemas.microsoft.com/office/powerpoint/2010/main" val="375466555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5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1090800"/>
            <a:ext cx="8748000" cy="3474900"/>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6" name="Title 5"/>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3657086009"/>
      </p:ext>
    </p:extLst>
  </p:cSld>
  <p:clrMapOvr>
    <a:masterClrMapping/>
  </p:clrMapOvr>
  <p:hf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7_Title and Content Basic">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1090800"/>
            <a:ext cx="8748000" cy="3474900"/>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240300" y="4731992"/>
            <a:ext cx="443268" cy="216025"/>
          </a:xfrm>
          <a:prstGeom prst="rect">
            <a:avLst/>
          </a:prstGeom>
        </p:spPr>
        <p:txBody>
          <a:bodyPr vert="horz" lIns="91434" tIns="45717" rIns="91434" bIns="45717"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6" name="Title 5"/>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2868269997"/>
      </p:ext>
    </p:extLst>
  </p:cSld>
  <p:clrMapOvr>
    <a:masterClrMapping/>
  </p:clrMapOvr>
  <p:hf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779" y="1203598"/>
            <a:ext cx="8309346" cy="1102519"/>
          </a:xfrm>
          <a:prstGeom prst="rect">
            <a:avLst/>
          </a:prstGeom>
        </p:spPr>
        <p:txBody>
          <a:bodyPr anchor="b" anchorCtr="0">
            <a:noAutofit/>
          </a:bodyPr>
          <a:lstStyle>
            <a:lvl1pPr>
              <a:defRPr sz="3000" b="1" baseline="0">
                <a:solidFill>
                  <a:schemeClr val="bg1"/>
                </a:solidFill>
                <a:latin typeface="Verdana" pitchFamily="34" charset="0"/>
                <a:ea typeface="Verdana" pitchFamily="34" charset="0"/>
                <a:cs typeface="Verdana" pitchFamily="34" charset="0"/>
              </a:defRPr>
            </a:lvl1pPr>
          </a:lstStyle>
          <a:p>
            <a:endParaRPr lang="nl-NL" dirty="0"/>
          </a:p>
        </p:txBody>
      </p:sp>
      <p:sp>
        <p:nvSpPr>
          <p:cNvPr id="3" name="Subtitle 2"/>
          <p:cNvSpPr>
            <a:spLocks noGrp="1"/>
          </p:cNvSpPr>
          <p:nvPr>
            <p:ph type="subTitle" idx="1" hasCustomPrompt="1"/>
          </p:nvPr>
        </p:nvSpPr>
        <p:spPr>
          <a:xfrm>
            <a:off x="212931" y="2320746"/>
            <a:ext cx="8312194" cy="1115100"/>
          </a:xfrm>
          <a:prstGeom prst="rect">
            <a:avLst/>
          </a:prstGeom>
        </p:spPr>
        <p:txBody>
          <a:bodyPr>
            <a:noAutofit/>
          </a:bodyPr>
          <a:lstStyle>
            <a:lvl1pPr marL="0" indent="0" algn="l">
              <a:buNone/>
              <a:defRPr sz="2800" b="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Click to edit the sub title</a:t>
            </a:r>
          </a:p>
        </p:txBody>
      </p:sp>
    </p:spTree>
    <p:extLst>
      <p:ext uri="{BB962C8B-B14F-4D97-AF65-F5344CB8AC3E}">
        <p14:creationId xmlns:p14="http://schemas.microsoft.com/office/powerpoint/2010/main" val="9482602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Number slide #1">
    <p:bg>
      <p:bgPr>
        <a:solidFill>
          <a:srgbClr val="0066A1"/>
        </a:solidFill>
        <a:effectLst/>
      </p:bgPr>
    </p:bg>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8560569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Content Basic">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1090800"/>
            <a:ext cx="8748000" cy="3474900"/>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0" name="Slide Number Placeholder 5"/>
          <p:cNvSpPr>
            <a:spLocks noGrp="1"/>
          </p:cNvSpPr>
          <p:nvPr>
            <p:ph type="sldNum" sz="quarter" idx="4"/>
          </p:nvPr>
        </p:nvSpPr>
        <p:spPr>
          <a:xfrm>
            <a:off x="240300" y="4731989"/>
            <a:ext cx="443268" cy="216025"/>
          </a:xfrm>
          <a:prstGeom prst="rect">
            <a:avLst/>
          </a:prstGeom>
        </p:spPr>
        <p:txBody>
          <a:bodyPr vert="horz" lIns="91440" tIns="45720" rIns="91440" bIns="45720"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6" name="Title 5"/>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3733862451"/>
      </p:ext>
    </p:extLst>
  </p:cSld>
  <p:clrMapOvr>
    <a:masterClrMapping/>
  </p:clrMapOvr>
  <p:hf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ontent No 2nd top line">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6488" y="843558"/>
            <a:ext cx="8748000" cy="3723613"/>
          </a:xfrm>
          <a:prstGeom prst="rect">
            <a:avLst/>
          </a:prstGeom>
        </p:spPr>
        <p:txBody>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7" name="Slide Number Placeholder 5"/>
          <p:cNvSpPr>
            <a:spLocks noGrp="1"/>
          </p:cNvSpPr>
          <p:nvPr>
            <p:ph type="sldNum" sz="quarter" idx="4"/>
          </p:nvPr>
        </p:nvSpPr>
        <p:spPr>
          <a:xfrm>
            <a:off x="240300" y="4731989"/>
            <a:ext cx="443268" cy="216025"/>
          </a:xfrm>
          <a:prstGeom prst="rect">
            <a:avLst/>
          </a:prstGeom>
        </p:spPr>
        <p:txBody>
          <a:bodyPr vert="horz" lIns="91440" tIns="45720" rIns="91440" bIns="45720"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solidFill>
                  <a:prstClr val="black"/>
                </a:solidFill>
              </a:rPr>
              <a:pPr/>
              <a:t>‹#›</a:t>
            </a:fld>
            <a:endParaRPr lang="nl-NL" dirty="0">
              <a:solidFill>
                <a:prstClr val="black"/>
              </a:solidFill>
            </a:endParaRPr>
          </a:p>
        </p:txBody>
      </p:sp>
      <p:sp>
        <p:nvSpPr>
          <p:cNvPr id="9" name="Title 8"/>
          <p:cNvSpPr>
            <a:spLocks noGrp="1"/>
          </p:cNvSpPr>
          <p:nvPr>
            <p:ph type="title" hasCustomPrompt="1"/>
          </p:nvPr>
        </p:nvSpPr>
        <p:spPr>
          <a:xfrm>
            <a:off x="216488" y="123478"/>
            <a:ext cx="8748000" cy="720080"/>
          </a:xfrm>
        </p:spPr>
        <p:txBody>
          <a:bodyPr/>
          <a:lstStyle>
            <a:lvl1pPr>
              <a:defRPr/>
            </a:lvl1pPr>
          </a:lstStyle>
          <a:p>
            <a:r>
              <a:rPr lang="en-US" dirty="0"/>
              <a:t>Click to edit the header</a:t>
            </a:r>
          </a:p>
        </p:txBody>
      </p:sp>
    </p:spTree>
    <p:extLst>
      <p:ext uri="{BB962C8B-B14F-4D97-AF65-F5344CB8AC3E}">
        <p14:creationId xmlns:p14="http://schemas.microsoft.com/office/powerpoint/2010/main" val="27793657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Number slide #2">
    <p:bg>
      <p:bgPr>
        <a:solidFill>
          <a:srgbClr val="0066A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05445628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Number slide #3">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6" y="-19613"/>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4005139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Number slide #4">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6056"/>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77140034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Number slide #5">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57013822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Number slide #6">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7459409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Number slide #7">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1816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4723278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Number slide #8">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0280"/>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69248002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Number slide #9">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13648"/>
            <a:ext cx="9141291" cy="5143500"/>
          </a:xfrm>
          <a:prstGeom prst="rect">
            <a:avLst/>
          </a:prstGeom>
        </p:spPr>
      </p:pic>
      <p:sp>
        <p:nvSpPr>
          <p:cNvPr id="2" name="Title 1"/>
          <p:cNvSpPr>
            <a:spLocks noGrp="1"/>
          </p:cNvSpPr>
          <p:nvPr>
            <p:ph type="title" hasCustomPrompt="1"/>
          </p:nvPr>
        </p:nvSpPr>
        <p:spPr>
          <a:xfrm>
            <a:off x="3203848" y="1995686"/>
            <a:ext cx="5472608"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3691286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Number slide #10">
    <p:bg>
      <p:bgPr>
        <a:solidFill>
          <a:srgbClr val="0066A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13648"/>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8823654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Number slide #11">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46740394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Number slide #12">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20472"/>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966734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Number slide #13">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6237355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Number slide #14">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1645115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Number slide #15">
    <p:bg>
      <p:bgPr>
        <a:solidFill>
          <a:srgbClr val="0066A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283987567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Number slide #16">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168171612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Number slide #17">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27296"/>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65630491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Number slide #18">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21370232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Number slide #19">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067944" y="1995686"/>
            <a:ext cx="4968552"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35097012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Number slide #20">
    <p:bg>
      <p:bgPr>
        <a:solidFill>
          <a:srgbClr val="0066A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54" y="-34120"/>
            <a:ext cx="9141291" cy="5143500"/>
          </a:xfrm>
          <a:prstGeom prst="rect">
            <a:avLst/>
          </a:prstGeom>
        </p:spPr>
      </p:pic>
      <p:sp>
        <p:nvSpPr>
          <p:cNvPr id="2" name="Title 1"/>
          <p:cNvSpPr>
            <a:spLocks noGrp="1"/>
          </p:cNvSpPr>
          <p:nvPr>
            <p:ph type="title" hasCustomPrompt="1"/>
          </p:nvPr>
        </p:nvSpPr>
        <p:spPr>
          <a:xfrm>
            <a:off x="4355976" y="1995686"/>
            <a:ext cx="4680520" cy="1080120"/>
          </a:xfrm>
        </p:spPr>
        <p:txBody>
          <a:bodyPr anchor="t"/>
          <a:lstStyle>
            <a:lvl1pPr>
              <a:defRPr sz="3000" b="0">
                <a:solidFill>
                  <a:schemeClr val="bg1"/>
                </a:solidFill>
              </a:defRPr>
            </a:lvl1pPr>
          </a:lstStyle>
          <a:p>
            <a:r>
              <a:rPr lang="en-US" dirty="0"/>
              <a:t>Click to add chapter title </a:t>
            </a:r>
          </a:p>
        </p:txBody>
      </p:sp>
    </p:spTree>
    <p:extLst>
      <p:ext uri="{BB962C8B-B14F-4D97-AF65-F5344CB8AC3E}">
        <p14:creationId xmlns:p14="http://schemas.microsoft.com/office/powerpoint/2010/main" val="48945720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Closing Slide">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15779" y="1203598"/>
            <a:ext cx="4950000" cy="1102519"/>
          </a:xfrm>
          <a:prstGeom prst="rect">
            <a:avLst/>
          </a:prstGeom>
        </p:spPr>
        <p:txBody>
          <a:bodyPr anchor="b" anchorCtr="0">
            <a:noAutofit/>
          </a:bodyPr>
          <a:lstStyle>
            <a:lvl1pPr>
              <a:defRPr sz="3000" b="1" baseline="0">
                <a:solidFill>
                  <a:schemeClr val="bg1"/>
                </a:solidFill>
                <a:latin typeface="Verdana" pitchFamily="34" charset="0"/>
                <a:ea typeface="Verdana" pitchFamily="34" charset="0"/>
                <a:cs typeface="Verdana" pitchFamily="34" charset="0"/>
              </a:defRPr>
            </a:lvl1pPr>
          </a:lstStyle>
          <a:p>
            <a:r>
              <a:rPr lang="nl-NL" dirty="0"/>
              <a:t>Click to edit the title</a:t>
            </a:r>
          </a:p>
        </p:txBody>
      </p:sp>
      <p:sp>
        <p:nvSpPr>
          <p:cNvPr id="7" name="AddNotifier#1"/>
          <p:cNvSpPr txBox="1">
            <a:spLocks noChangeArrowheads="1"/>
          </p:cNvSpPr>
          <p:nvPr userDrawn="1"/>
        </p:nvSpPr>
        <p:spPr bwMode="auto">
          <a:xfrm>
            <a:off x="234016" y="4240618"/>
            <a:ext cx="4914048" cy="6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0">
            <a:noAutofit/>
          </a:bodyPr>
          <a:lstStyle>
            <a:lvl1pPr>
              <a:defRPr>
                <a:solidFill>
                  <a:schemeClr val="tx1"/>
                </a:solidFill>
                <a:latin typeface="Lucida Sans Unicode" pitchFamily="34" charset="0"/>
              </a:defRPr>
            </a:lvl1pPr>
            <a:lvl2pPr marL="742950" indent="-285750">
              <a:defRPr>
                <a:solidFill>
                  <a:schemeClr val="tx1"/>
                </a:solidFill>
                <a:latin typeface="Lucida Sans Unicode" pitchFamily="34" charset="0"/>
              </a:defRPr>
            </a:lvl2pPr>
            <a:lvl3pPr marL="1143000" indent="-228600">
              <a:defRPr>
                <a:solidFill>
                  <a:schemeClr val="tx1"/>
                </a:solidFill>
                <a:latin typeface="Lucida Sans Unicode" pitchFamily="34" charset="0"/>
              </a:defRPr>
            </a:lvl3pPr>
            <a:lvl4pPr marL="1600200" indent="-228600">
              <a:defRPr>
                <a:solidFill>
                  <a:schemeClr val="tx1"/>
                </a:solidFill>
                <a:latin typeface="Lucida Sans Unicode" pitchFamily="34" charset="0"/>
              </a:defRPr>
            </a:lvl4pPr>
            <a:lvl5pPr marL="2057400" indent="-228600">
              <a:defRPr>
                <a:solidFill>
                  <a:schemeClr val="tx1"/>
                </a:solidFill>
                <a:latin typeface="Lucida Sans Unicode" pitchFamily="34" charset="0"/>
              </a:defRPr>
            </a:lvl5pPr>
            <a:lvl6pPr marL="2514600" indent="-228600" fontAlgn="base">
              <a:spcBef>
                <a:spcPct val="0"/>
              </a:spcBef>
              <a:spcAft>
                <a:spcPct val="0"/>
              </a:spcAft>
              <a:defRPr>
                <a:solidFill>
                  <a:schemeClr val="tx1"/>
                </a:solidFill>
                <a:latin typeface="Lucida Sans Unicode" pitchFamily="34" charset="0"/>
              </a:defRPr>
            </a:lvl6pPr>
            <a:lvl7pPr marL="2971800" indent="-228600" fontAlgn="base">
              <a:spcBef>
                <a:spcPct val="0"/>
              </a:spcBef>
              <a:spcAft>
                <a:spcPct val="0"/>
              </a:spcAft>
              <a:defRPr>
                <a:solidFill>
                  <a:schemeClr val="tx1"/>
                </a:solidFill>
                <a:latin typeface="Lucida Sans Unicode" pitchFamily="34" charset="0"/>
              </a:defRPr>
            </a:lvl7pPr>
            <a:lvl8pPr marL="3429000" indent="-228600" fontAlgn="base">
              <a:spcBef>
                <a:spcPct val="0"/>
              </a:spcBef>
              <a:spcAft>
                <a:spcPct val="0"/>
              </a:spcAft>
              <a:defRPr>
                <a:solidFill>
                  <a:schemeClr val="tx1"/>
                </a:solidFill>
                <a:latin typeface="Lucida Sans Unicode" pitchFamily="34" charset="0"/>
              </a:defRPr>
            </a:lvl8pPr>
            <a:lvl9pPr marL="3886200" indent="-228600" fontAlgn="base">
              <a:spcBef>
                <a:spcPct val="0"/>
              </a:spcBef>
              <a:spcAft>
                <a:spcPct val="0"/>
              </a:spcAft>
              <a:defRPr>
                <a:solidFill>
                  <a:schemeClr val="tx1"/>
                </a:solidFill>
                <a:latin typeface="Lucida Sans Unicode" pitchFamily="34" charset="0"/>
              </a:defRPr>
            </a:lvl9pPr>
          </a:lstStyle>
          <a:p>
            <a:r>
              <a:rPr lang="en-US" sz="700">
                <a:solidFill>
                  <a:prstClr val="white"/>
                </a:solidFill>
                <a:latin typeface="Verdana" pitchFamily="34" charset="0"/>
                <a:ea typeface="Verdana" pitchFamily="34" charset="0"/>
                <a:cs typeface="Verdana" pitchFamily="34" charset="0"/>
              </a:rPr>
              <a:t>Atos, the Atos logo, Atos Codex, Atos Consulting, Atos Worldgrid, Worldline, BlueKiwi, Bull, Canopy the Open Cloud Company, Unify, Yunano, Zero Email, Zero Email Certified and The Zero Email Company are registered trademarks of the Atos group. April 2016. © 2016 Atos. Confidential information owned by Atos, to be used by the recipient only. This document, or any part of it, may not be reproduced, copied, circulated and/or distributed nor quoted without prior written approval from Atos.</a:t>
            </a:r>
            <a:endParaRPr lang="en-US" sz="700" dirty="0">
              <a:solidFill>
                <a:prstClr val="white"/>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45304343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3_Title and Content Basic">
    <p:bg bwMode="gray">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77105086"/>
              </p:ext>
            </p:extLst>
          </p:nvPr>
        </p:nvGraphicFramePr>
        <p:xfrm>
          <a:off x="1192" y="1191"/>
          <a:ext cx="1190" cy="1189"/>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92" y="1191"/>
                        <a:ext cx="1190" cy="1189"/>
                      </a:xfrm>
                      <a:prstGeom prst="rect">
                        <a:avLst/>
                      </a:prstGeom>
                    </p:spPr>
                  </p:pic>
                </p:oleObj>
              </mc:Fallback>
            </mc:AlternateContent>
          </a:graphicData>
        </a:graphic>
      </p:graphicFrame>
      <p:sp>
        <p:nvSpPr>
          <p:cNvPr id="9" name="Title Placeholder 1"/>
          <p:cNvSpPr>
            <a:spLocks noGrp="1"/>
          </p:cNvSpPr>
          <p:nvPr>
            <p:ph type="title"/>
          </p:nvPr>
        </p:nvSpPr>
        <p:spPr>
          <a:xfrm>
            <a:off x="296923" y="288069"/>
            <a:ext cx="8748000" cy="369332"/>
          </a:xfrm>
          <a:prstGeom prst="rect">
            <a:avLst/>
          </a:prstGeom>
        </p:spPr>
        <p:txBody>
          <a:bodyPr vert="horz" lIns="0" tIns="0" rIns="0" bIns="0" rtlCol="0" anchor="t" anchorCtr="0">
            <a:spAutoFit/>
          </a:bodyPr>
          <a:lstStyle/>
          <a:p>
            <a:r>
              <a:rPr lang="en-US" dirty="0" err="1"/>
              <a:t>Klik</a:t>
            </a:r>
            <a:r>
              <a:rPr lang="en-US" dirty="0"/>
              <a:t> om de </a:t>
            </a:r>
            <a:r>
              <a:rPr lang="en-US" dirty="0" err="1"/>
              <a:t>stijl</a:t>
            </a:r>
            <a:r>
              <a:rPr lang="en-US" dirty="0"/>
              <a:t> </a:t>
            </a:r>
            <a:r>
              <a:rPr lang="en-US" dirty="0" err="1"/>
              <a:t>te</a:t>
            </a:r>
            <a:r>
              <a:rPr lang="en-US" dirty="0"/>
              <a:t> </a:t>
            </a:r>
            <a:r>
              <a:rPr lang="en-US" dirty="0" err="1"/>
              <a:t>bewerken</a:t>
            </a:r>
            <a:endParaRPr lang="en-US" dirty="0"/>
          </a:p>
        </p:txBody>
      </p:sp>
    </p:spTree>
    <p:extLst>
      <p:ext uri="{BB962C8B-B14F-4D97-AF65-F5344CB8AC3E}">
        <p14:creationId xmlns:p14="http://schemas.microsoft.com/office/powerpoint/2010/main" val="380222756"/>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1" y="4767264"/>
            <a:ext cx="2133600" cy="273844"/>
          </a:xfrm>
          <a:prstGeom prst="rect">
            <a:avLst/>
          </a:prstGeom>
        </p:spPr>
        <p:txBody>
          <a:bodyPr/>
          <a:lstStyle/>
          <a:p>
            <a:fld id="{AAB1E0CE-6154-FA4D-B3E5-0739BA6387CE}" type="datetime1">
              <a:rPr lang="en-GB" smtClean="0">
                <a:solidFill>
                  <a:prstClr val="black"/>
                </a:solidFill>
              </a:rPr>
              <a:pPr/>
              <a:t>01/03/2024</a:t>
            </a:fld>
            <a:endParaRPr lang="en-GB">
              <a:solidFill>
                <a:prstClr val="black"/>
              </a:solidFill>
            </a:endParaRPr>
          </a:p>
        </p:txBody>
      </p:sp>
      <p:sp>
        <p:nvSpPr>
          <p:cNvPr id="4" name="Slide Number Placeholder 3"/>
          <p:cNvSpPr>
            <a:spLocks noGrp="1"/>
          </p:cNvSpPr>
          <p:nvPr>
            <p:ph type="sldNum" sz="quarter" idx="12"/>
          </p:nvPr>
        </p:nvSpPr>
        <p:spPr>
          <a:xfrm>
            <a:off x="6553200" y="4767264"/>
            <a:ext cx="2133600" cy="273844"/>
          </a:xfrm>
          <a:prstGeom prst="rect">
            <a:avLst/>
          </a:prstGeom>
        </p:spPr>
        <p:txBody>
          <a:bodyPr/>
          <a:lstStyle/>
          <a:p>
            <a:fld id="{8DBA14F0-861E-9844-8495-69ECE683B6AD}" type="slidenum">
              <a:rPr lang="en-GB" smtClean="0">
                <a:solidFill>
                  <a:prstClr val="black"/>
                </a:solidFill>
              </a:rPr>
              <a:pPr/>
              <a:t>‹#›</a:t>
            </a:fld>
            <a:endParaRPr lang="en-GB">
              <a:solidFill>
                <a:prstClr val="black"/>
              </a:solidFill>
            </a:endParaRPr>
          </a:p>
        </p:txBody>
      </p:sp>
      <p:sp>
        <p:nvSpPr>
          <p:cNvPr id="5" name="object 2"/>
          <p:cNvSpPr/>
          <p:nvPr userDrawn="1"/>
        </p:nvSpPr>
        <p:spPr>
          <a:xfrm>
            <a:off x="2" y="4877270"/>
            <a:ext cx="292963" cy="0"/>
          </a:xfrm>
          <a:custGeom>
            <a:avLst/>
            <a:gdLst/>
            <a:ahLst/>
            <a:cxnLst/>
            <a:rect l="l" t="t" r="r" b="b"/>
            <a:pathLst>
              <a:path w="293370">
                <a:moveTo>
                  <a:pt x="0" y="0"/>
                </a:moveTo>
                <a:lnTo>
                  <a:pt x="293268" y="0"/>
                </a:lnTo>
              </a:path>
            </a:pathLst>
          </a:custGeom>
          <a:ln w="12700">
            <a:solidFill>
              <a:srgbClr val="000000"/>
            </a:solidFill>
          </a:ln>
        </p:spPr>
        <p:txBody>
          <a:bodyPr wrap="square" lIns="0" tIns="0" rIns="0" bIns="0" rtlCol="0"/>
          <a:lstStyle/>
          <a:p>
            <a:endParaRPr>
              <a:solidFill>
                <a:prstClr val="black"/>
              </a:solidFill>
            </a:endParaRPr>
          </a:p>
        </p:txBody>
      </p:sp>
      <p:sp>
        <p:nvSpPr>
          <p:cNvPr id="6" name="object 12"/>
          <p:cNvSpPr/>
          <p:nvPr userDrawn="1"/>
        </p:nvSpPr>
        <p:spPr>
          <a:xfrm>
            <a:off x="2" y="388875"/>
            <a:ext cx="292963" cy="0"/>
          </a:xfrm>
          <a:custGeom>
            <a:avLst/>
            <a:gdLst/>
            <a:ahLst/>
            <a:cxnLst/>
            <a:rect l="l" t="t" r="r" b="b"/>
            <a:pathLst>
              <a:path w="293370">
                <a:moveTo>
                  <a:pt x="0" y="0"/>
                </a:moveTo>
                <a:lnTo>
                  <a:pt x="293268" y="0"/>
                </a:lnTo>
              </a:path>
            </a:pathLst>
          </a:custGeom>
          <a:ln w="12700">
            <a:solidFill>
              <a:srgbClr val="000000"/>
            </a:solidFill>
          </a:ln>
        </p:spPr>
        <p:txBody>
          <a:bodyPr wrap="square" lIns="0" tIns="0" rIns="0" bIns="0" rtlCol="0"/>
          <a:lstStyle/>
          <a:p>
            <a:endParaRPr>
              <a:solidFill>
                <a:prstClr val="black"/>
              </a:solidFill>
            </a:endParaRPr>
          </a:p>
        </p:txBody>
      </p:sp>
      <p:sp>
        <p:nvSpPr>
          <p:cNvPr id="7" name="TextBox 6"/>
          <p:cNvSpPr txBox="1"/>
          <p:nvPr userDrawn="1"/>
        </p:nvSpPr>
        <p:spPr>
          <a:xfrm>
            <a:off x="735570" y="4794669"/>
            <a:ext cx="1720788" cy="215429"/>
          </a:xfrm>
          <a:prstGeom prst="rect">
            <a:avLst/>
          </a:prstGeom>
          <a:noFill/>
        </p:spPr>
        <p:txBody>
          <a:bodyPr wrap="square" lIns="91427" tIns="45713" rIns="91427" bIns="45713" rtlCol="0">
            <a:spAutoFit/>
          </a:bodyPr>
          <a:lstStyle/>
          <a:p>
            <a:r>
              <a:rPr lang="en-GB" sz="800" dirty="0">
                <a:solidFill>
                  <a:srgbClr val="000000"/>
                </a:solidFill>
                <a:cs typeface="Verdana"/>
              </a:rPr>
              <a:t>Corporate Presentation</a:t>
            </a:r>
          </a:p>
        </p:txBody>
      </p:sp>
      <p:pic>
        <p:nvPicPr>
          <p:cNvPr id="9" name="Picture 32" descr="Logo_CMYK 3.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66384" y="4631189"/>
            <a:ext cx="843955" cy="447488"/>
          </a:xfrm>
          <a:prstGeom prst="rect">
            <a:avLst/>
          </a:prstGeom>
        </p:spPr>
      </p:pic>
    </p:spTree>
    <p:extLst>
      <p:ext uri="{BB962C8B-B14F-4D97-AF65-F5344CB8AC3E}">
        <p14:creationId xmlns:p14="http://schemas.microsoft.com/office/powerpoint/2010/main" val="41027968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image" Target="../media/image1.emf"/><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oleObject" Target="../embeddings/oleObject6.bin"/><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tags" Target="../tags/tag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theme" Target="../theme/theme2.xml"/><Relationship Id="rId8" Type="http://schemas.openxmlformats.org/officeDocument/2006/relationships/slideLayout" Target="../slideLayouts/slideLayout37.xml"/><Relationship Id="rId3"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image" Target="../media/image1.emf"/><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oleObject" Target="../embeddings/oleObject8.bin"/><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tags" Target="../tags/tag9.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theme" Target="../theme/theme3.xml"/><Relationship Id="rId8" Type="http://schemas.openxmlformats.org/officeDocument/2006/relationships/slideLayout" Target="../slideLayouts/slideLayout71.xml"/><Relationship Id="rId3"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1"/>
            </p:custDataLst>
            <p:extLst>
              <p:ext uri="{D42A27DB-BD31-4B8C-83A1-F6EECF244321}">
                <p14:modId xmlns:p14="http://schemas.microsoft.com/office/powerpoint/2010/main" val="9321142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2" imgW="216" imgH="216" progId="TCLayout.ActiveDocument.1">
                  <p:embed/>
                </p:oleObj>
              </mc:Choice>
              <mc:Fallback>
                <p:oleObj name="think-cell Slide" r:id="rId32" imgW="216" imgH="216" progId="TCLayout.ActiveDocument.1">
                  <p:embed/>
                  <p:pic>
                    <p:nvPicPr>
                      <p:cNvPr id="0" name=""/>
                      <p:cNvPicPr/>
                      <p:nvPr/>
                    </p:nvPicPr>
                    <p:blipFill>
                      <a:blip r:embed="rId33"/>
                      <a:stretch>
                        <a:fillRect/>
                      </a:stretch>
                    </p:blipFill>
                    <p:spPr>
                      <a:xfrm>
                        <a:off x="1588" y="1588"/>
                        <a:ext cx="1587" cy="1587"/>
                      </a:xfrm>
                      <a:prstGeom prst="rect">
                        <a:avLst/>
                      </a:prstGeom>
                    </p:spPr>
                  </p:pic>
                </p:oleObj>
              </mc:Fallback>
            </mc:AlternateContent>
          </a:graphicData>
        </a:graphic>
      </p:graphicFrame>
      <p:sp>
        <p:nvSpPr>
          <p:cNvPr id="9" name="Slide Number Placeholder 5"/>
          <p:cNvSpPr>
            <a:spLocks noGrp="1"/>
          </p:cNvSpPr>
          <p:nvPr>
            <p:ph type="sldNum" sz="quarter" idx="4"/>
          </p:nvPr>
        </p:nvSpPr>
        <p:spPr>
          <a:xfrm>
            <a:off x="4350366" y="4731989"/>
            <a:ext cx="443268" cy="216025"/>
          </a:xfrm>
          <a:prstGeom prst="rect">
            <a:avLst/>
          </a:prstGeom>
        </p:spPr>
        <p:txBody>
          <a:bodyPr vert="horz" lIns="91440" tIns="45720" rIns="91440" bIns="45720" rtlCol="0" anchor="ctr"/>
          <a:lstStyle>
            <a:lvl1pPr algn="l">
              <a:defRPr sz="1000">
                <a:solidFill>
                  <a:schemeClr val="tx1"/>
                </a:solidFill>
                <a:latin typeface="Verdana" pitchFamily="34" charset="0"/>
                <a:ea typeface="Verdana" pitchFamily="34" charset="0"/>
                <a:cs typeface="Verdana" pitchFamily="34" charset="0"/>
              </a:defRPr>
            </a:lvl1pPr>
          </a:lstStyle>
          <a:p>
            <a:fld id="{DAF489CC-3B7A-4DA5-A8C0-4984788D0EC5}" type="slidenum">
              <a:rPr lang="nl-NL" smtClean="0"/>
              <a:pPr/>
              <a:t>‹#›</a:t>
            </a:fld>
            <a:endParaRPr lang="nl-NL" dirty="0"/>
          </a:p>
        </p:txBody>
      </p:sp>
      <p:sp>
        <p:nvSpPr>
          <p:cNvPr id="14" name="Text Placeholder 2"/>
          <p:cNvSpPr>
            <a:spLocks noGrp="1"/>
          </p:cNvSpPr>
          <p:nvPr>
            <p:ph type="body" idx="1"/>
          </p:nvPr>
        </p:nvSpPr>
        <p:spPr>
          <a:xfrm>
            <a:off x="216488" y="1090800"/>
            <a:ext cx="8748000" cy="3474900"/>
          </a:xfrm>
          <a:prstGeom prst="rect">
            <a:avLst/>
          </a:prstGeom>
        </p:spPr>
        <p:txBody>
          <a:bodyPr vert="horz" lIns="91440" tIns="45720" rIns="91440" bIns="45720" rtlCol="0">
            <a:noAutofit/>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6" name="Title Placeholder 1"/>
          <p:cNvSpPr>
            <a:spLocks noGrp="1"/>
          </p:cNvSpPr>
          <p:nvPr>
            <p:ph type="title"/>
          </p:nvPr>
        </p:nvSpPr>
        <p:spPr>
          <a:xfrm>
            <a:off x="216488" y="123478"/>
            <a:ext cx="8748000" cy="567000"/>
          </a:xfrm>
          <a:prstGeom prst="rect">
            <a:avLst/>
          </a:prstGeom>
        </p:spPr>
        <p:txBody>
          <a:bodyPr vert="horz" lIns="91440" tIns="45720" rIns="91440" bIns="45720" rtlCol="0" anchor="t" anchorCtr="0">
            <a:noAutofit/>
          </a:bodyPr>
          <a:lstStyle/>
          <a:p>
            <a:r>
              <a:rPr lang="nl-NL" dirty="0"/>
              <a:t>Click to edit the header</a:t>
            </a:r>
          </a:p>
        </p:txBody>
      </p:sp>
    </p:spTree>
    <p:extLst>
      <p:ext uri="{BB962C8B-B14F-4D97-AF65-F5344CB8AC3E}">
        <p14:creationId xmlns:p14="http://schemas.microsoft.com/office/powerpoint/2010/main" val="1998182218"/>
      </p:ext>
    </p:extLst>
  </p:cSld>
  <p:clrMap bg1="lt1" tx1="dk1" bg2="lt2" tx2="dk2" accent1="accent1" accent2="accent2" accent3="accent3" accent4="accent4" accent5="accent5" accent6="accent6" hlink="hlink" folHlink="folHlink"/>
  <p:sldLayoutIdLst>
    <p:sldLayoutId id="2147483652" r:id="rId1"/>
    <p:sldLayoutId id="2147483656" r:id="rId2"/>
    <p:sldLayoutId id="2147483653" r:id="rId3"/>
    <p:sldLayoutId id="2147483654"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55" r:id="rId24"/>
    <p:sldLayoutId id="2147483681" r:id="rId25"/>
    <p:sldLayoutId id="2147483682" r:id="rId26"/>
    <p:sldLayoutId id="2147483779" r:id="rId27"/>
    <p:sldLayoutId id="2147483812" r:id="rId28"/>
    <p:sldLayoutId id="2147483813" r:id="rId29"/>
  </p:sldLayoutIdLst>
  <p:hf hdr="0" ftr="0" dt="0"/>
  <p:txStyles>
    <p:titleStyle>
      <a:lvl1pPr algn="l" defTabSz="914400" rtl="0" eaLnBrk="1" latinLnBrk="0" hangingPunct="1">
        <a:spcBef>
          <a:spcPct val="0"/>
        </a:spcBef>
        <a:buNone/>
        <a:defRPr sz="2000" b="1" kern="1200" baseline="0">
          <a:solidFill>
            <a:schemeClr val="tx1"/>
          </a:solidFill>
          <a:latin typeface="Verdana" pitchFamily="34" charset="0"/>
          <a:ea typeface="Verdana" pitchFamily="34" charset="0"/>
          <a:cs typeface="Verdana" pitchFamily="34" charset="0"/>
        </a:defRPr>
      </a:lvl1pPr>
    </p:titleStyle>
    <p:bodyStyle>
      <a:lvl1pPr marL="270000" indent="-270000" algn="l" defTabSz="914400" rtl="0" eaLnBrk="1" latinLnBrk="0" hangingPunct="1">
        <a:spcBef>
          <a:spcPct val="20000"/>
        </a:spcBef>
        <a:buClr>
          <a:schemeClr val="tx2"/>
        </a:buClr>
        <a:buFont typeface="Lucida Sans Unicode" pitchFamily="34" charset="0"/>
        <a:buChar char="▶"/>
        <a:defRPr sz="1600" kern="1200" baseline="0">
          <a:solidFill>
            <a:schemeClr val="tx1"/>
          </a:solidFill>
          <a:latin typeface="Verdana" pitchFamily="34" charset="0"/>
          <a:ea typeface="Verdana" pitchFamily="34" charset="0"/>
          <a:cs typeface="Verdana" pitchFamily="34" charset="0"/>
        </a:defRPr>
      </a:lvl1pPr>
      <a:lvl2pPr marL="540000" indent="-270000" algn="l" defTabSz="914400" rtl="0" eaLnBrk="1" latinLnBrk="0" hangingPunct="1">
        <a:spcBef>
          <a:spcPts val="384"/>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2pPr>
      <a:lvl3pPr marL="810000" indent="-270000" algn="l" defTabSz="914400"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3pPr>
      <a:lvl4pPr marL="1080000" indent="-270000" algn="l" defTabSz="914400" rtl="0" eaLnBrk="1" latinLnBrk="0" hangingPunct="1">
        <a:spcBef>
          <a:spcPct val="20000"/>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4pPr>
      <a:lvl5pPr marL="1350000" indent="-270000" algn="l" defTabSz="914400"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6"/>
            </p:custDataLst>
            <p:extLst>
              <p:ext uri="{D42A27DB-BD31-4B8C-83A1-F6EECF244321}">
                <p14:modId xmlns:p14="http://schemas.microsoft.com/office/powerpoint/2010/main" val="215527608"/>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7" imgW="270" imgH="270" progId="TCLayout.ActiveDocument.1">
                  <p:embed/>
                </p:oleObj>
              </mc:Choice>
              <mc:Fallback>
                <p:oleObj name="think-cell Slide" r:id="rId37" imgW="270" imgH="270" progId="TCLayout.ActiveDocument.1">
                  <p:embed/>
                  <p:pic>
                    <p:nvPicPr>
                      <p:cNvPr id="0" name=""/>
                      <p:cNvPicPr/>
                      <p:nvPr/>
                    </p:nvPicPr>
                    <p:blipFill>
                      <a:blip r:embed="rId38"/>
                      <a:stretch>
                        <a:fillRect/>
                      </a:stretch>
                    </p:blipFill>
                    <p:spPr>
                      <a:xfrm>
                        <a:off x="1589" y="1589"/>
                        <a:ext cx="1587" cy="1587"/>
                      </a:xfrm>
                      <a:prstGeom prst="rect">
                        <a:avLst/>
                      </a:prstGeom>
                    </p:spPr>
                  </p:pic>
                </p:oleObj>
              </mc:Fallback>
            </mc:AlternateContent>
          </a:graphicData>
        </a:graphic>
      </p:graphicFrame>
      <p:sp>
        <p:nvSpPr>
          <p:cNvPr id="9" name="Slide Number Placeholder 5"/>
          <p:cNvSpPr>
            <a:spLocks noGrp="1"/>
          </p:cNvSpPr>
          <p:nvPr>
            <p:ph type="sldNum" sz="quarter" idx="4"/>
          </p:nvPr>
        </p:nvSpPr>
        <p:spPr>
          <a:xfrm>
            <a:off x="4206245" y="4678829"/>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pPr defTabSz="914355"/>
            <a:fld id="{DAF489CC-3B7A-4DA5-A8C0-4984788D0EC5}" type="slidenum">
              <a:rPr lang="nl-NL" smtClean="0">
                <a:solidFill>
                  <a:prstClr val="black"/>
                </a:solidFill>
              </a:rPr>
              <a:pPr defTabSz="914355"/>
              <a:t>‹#›</a:t>
            </a:fld>
            <a:endParaRPr lang="nl-NL" dirty="0">
              <a:solidFill>
                <a:prstClr val="black"/>
              </a:solidFill>
            </a:endParaRPr>
          </a:p>
        </p:txBody>
      </p:sp>
      <p:sp>
        <p:nvSpPr>
          <p:cNvPr id="14" name="Text Placeholder 2"/>
          <p:cNvSpPr>
            <a:spLocks noGrp="1"/>
          </p:cNvSpPr>
          <p:nvPr>
            <p:ph type="body" idx="1"/>
          </p:nvPr>
        </p:nvSpPr>
        <p:spPr>
          <a:xfrm>
            <a:off x="216488" y="1090800"/>
            <a:ext cx="8748000" cy="3474900"/>
          </a:xfrm>
          <a:prstGeom prst="rect">
            <a:avLst/>
          </a:prstGeom>
        </p:spPr>
        <p:txBody>
          <a:bodyPr vert="horz" lIns="91436" tIns="45718" rIns="91436" bIns="45718" rtlCol="0">
            <a:noAutofit/>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6" name="Title Placeholder 1"/>
          <p:cNvSpPr>
            <a:spLocks noGrp="1"/>
          </p:cNvSpPr>
          <p:nvPr>
            <p:ph type="title"/>
          </p:nvPr>
        </p:nvSpPr>
        <p:spPr>
          <a:xfrm>
            <a:off x="216488" y="123478"/>
            <a:ext cx="8748000" cy="567000"/>
          </a:xfrm>
          <a:prstGeom prst="rect">
            <a:avLst/>
          </a:prstGeom>
        </p:spPr>
        <p:txBody>
          <a:bodyPr vert="horz" lIns="91436" tIns="45718" rIns="91436" bIns="45718" rtlCol="0" anchor="t" anchorCtr="0">
            <a:noAutofit/>
          </a:bodyPr>
          <a:lstStyle/>
          <a:p>
            <a:r>
              <a:rPr lang="nl-NL" dirty="0"/>
              <a:t>Click to edit the header</a:t>
            </a:r>
          </a:p>
        </p:txBody>
      </p:sp>
    </p:spTree>
    <p:extLst>
      <p:ext uri="{BB962C8B-B14F-4D97-AF65-F5344CB8AC3E}">
        <p14:creationId xmlns:p14="http://schemas.microsoft.com/office/powerpoint/2010/main" val="38681655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20" r:id="rId34"/>
  </p:sldLayoutIdLst>
  <p:hf hdr="0" ftr="0" dt="0"/>
  <p:txStyles>
    <p:titleStyle>
      <a:lvl1pPr algn="l" defTabSz="914355" rtl="0" eaLnBrk="1" latinLnBrk="0" hangingPunct="1">
        <a:spcBef>
          <a:spcPct val="0"/>
        </a:spcBef>
        <a:buNone/>
        <a:defRPr sz="2000" b="1" kern="1200" baseline="0">
          <a:solidFill>
            <a:schemeClr val="tx1"/>
          </a:solidFill>
          <a:latin typeface="Verdana" pitchFamily="34" charset="0"/>
          <a:ea typeface="Verdana" pitchFamily="34" charset="0"/>
          <a:cs typeface="Verdana" pitchFamily="34" charset="0"/>
        </a:defRPr>
      </a:lvl1pPr>
    </p:titleStyle>
    <p:bodyStyle>
      <a:lvl1pPr marL="269987" indent="-269987" algn="l" defTabSz="914355" rtl="0" eaLnBrk="1" latinLnBrk="0" hangingPunct="1">
        <a:spcBef>
          <a:spcPct val="20000"/>
        </a:spcBef>
        <a:buClr>
          <a:schemeClr val="tx2"/>
        </a:buClr>
        <a:buFont typeface="Lucida Sans Unicode" pitchFamily="34" charset="0"/>
        <a:buChar char="▶"/>
        <a:defRPr sz="1600" kern="1200" baseline="0">
          <a:solidFill>
            <a:schemeClr val="tx1"/>
          </a:solidFill>
          <a:latin typeface="Verdana" pitchFamily="34" charset="0"/>
          <a:ea typeface="Verdana" pitchFamily="34" charset="0"/>
          <a:cs typeface="Verdana" pitchFamily="34" charset="0"/>
        </a:defRPr>
      </a:lvl1pPr>
      <a:lvl2pPr marL="539974" indent="-269987" algn="l" defTabSz="914355" rtl="0" eaLnBrk="1" latinLnBrk="0" hangingPunct="1">
        <a:spcBef>
          <a:spcPts val="384"/>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2pPr>
      <a:lvl3pPr marL="809960" indent="-269987" algn="l" defTabSz="914355"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3pPr>
      <a:lvl4pPr marL="1079946" indent="-269987" algn="l" defTabSz="914355" rtl="0" eaLnBrk="1" latinLnBrk="0" hangingPunct="1">
        <a:spcBef>
          <a:spcPct val="20000"/>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4pPr>
      <a:lvl5pPr marL="1349933" indent="-269987" algn="l" defTabSz="914355"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5pPr>
      <a:lvl6pPr marL="2514474"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6"/>
            </p:custDataLst>
            <p:extLst>
              <p:ext uri="{D42A27DB-BD31-4B8C-83A1-F6EECF244321}">
                <p14:modId xmlns:p14="http://schemas.microsoft.com/office/powerpoint/2010/main" val="2533112579"/>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7" imgW="270" imgH="270" progId="TCLayout.ActiveDocument.1">
                  <p:embed/>
                </p:oleObj>
              </mc:Choice>
              <mc:Fallback>
                <p:oleObj name="think-cell Slide" r:id="rId37" imgW="270" imgH="270" progId="TCLayout.ActiveDocument.1">
                  <p:embed/>
                  <p:pic>
                    <p:nvPicPr>
                      <p:cNvPr id="0" name=""/>
                      <p:cNvPicPr/>
                      <p:nvPr/>
                    </p:nvPicPr>
                    <p:blipFill>
                      <a:blip r:embed="rId38"/>
                      <a:stretch>
                        <a:fillRect/>
                      </a:stretch>
                    </p:blipFill>
                    <p:spPr>
                      <a:xfrm>
                        <a:off x="1589" y="1589"/>
                        <a:ext cx="1587" cy="1587"/>
                      </a:xfrm>
                      <a:prstGeom prst="rect">
                        <a:avLst/>
                      </a:prstGeom>
                    </p:spPr>
                  </p:pic>
                </p:oleObj>
              </mc:Fallback>
            </mc:AlternateContent>
          </a:graphicData>
        </a:graphic>
      </p:graphicFrame>
      <p:sp>
        <p:nvSpPr>
          <p:cNvPr id="9" name="Slide Number Placeholder 5"/>
          <p:cNvSpPr>
            <a:spLocks noGrp="1"/>
          </p:cNvSpPr>
          <p:nvPr>
            <p:ph type="sldNum" sz="quarter" idx="4"/>
          </p:nvPr>
        </p:nvSpPr>
        <p:spPr>
          <a:xfrm>
            <a:off x="240300" y="4731991"/>
            <a:ext cx="443268" cy="216025"/>
          </a:xfrm>
          <a:prstGeom prst="rect">
            <a:avLst/>
          </a:prstGeom>
        </p:spPr>
        <p:txBody>
          <a:bodyPr vert="horz" lIns="91436" tIns="45718" rIns="91436" bIns="45718" rtlCol="0" anchor="ctr"/>
          <a:lstStyle>
            <a:lvl1pPr algn="l">
              <a:defRPr sz="1000">
                <a:solidFill>
                  <a:schemeClr val="tx1"/>
                </a:solidFill>
                <a:latin typeface="Verdana" pitchFamily="34" charset="0"/>
                <a:ea typeface="Verdana" pitchFamily="34" charset="0"/>
                <a:cs typeface="Verdana" pitchFamily="34" charset="0"/>
              </a:defRPr>
            </a:lvl1pPr>
          </a:lstStyle>
          <a:p>
            <a:pPr defTabSz="914355"/>
            <a:fld id="{DAF489CC-3B7A-4DA5-A8C0-4984788D0EC5}" type="slidenum">
              <a:rPr lang="nl-NL" smtClean="0">
                <a:solidFill>
                  <a:prstClr val="black"/>
                </a:solidFill>
              </a:rPr>
              <a:pPr defTabSz="914355"/>
              <a:t>‹#›</a:t>
            </a:fld>
            <a:endParaRPr lang="nl-NL" dirty="0">
              <a:solidFill>
                <a:prstClr val="black"/>
              </a:solidFill>
            </a:endParaRPr>
          </a:p>
        </p:txBody>
      </p:sp>
      <p:sp>
        <p:nvSpPr>
          <p:cNvPr id="10" name="AddCustomFooter#1"/>
          <p:cNvSpPr txBox="1"/>
          <p:nvPr userDrawn="1"/>
        </p:nvSpPr>
        <p:spPr>
          <a:xfrm>
            <a:off x="236702" y="4729864"/>
            <a:ext cx="3116559" cy="246221"/>
          </a:xfrm>
          <a:prstGeom prst="rect">
            <a:avLst/>
          </a:prstGeom>
          <a:noFill/>
        </p:spPr>
        <p:txBody>
          <a:bodyPr wrap="none" lIns="91436" tIns="45718" rIns="91436" bIns="45718" rtlCol="0">
            <a:spAutoFit/>
          </a:bodyPr>
          <a:lstStyle/>
          <a:p>
            <a:pPr defTabSz="914355"/>
            <a:r>
              <a:rPr lang="pt-BR" sz="1000">
                <a:solidFill>
                  <a:prstClr val="black"/>
                </a:solidFill>
                <a:ea typeface="Verdana" pitchFamily="34" charset="0"/>
                <a:cs typeface="Verdana" pitchFamily="34" charset="0"/>
              </a:rPr>
              <a:t>       | Olympic Games Presentation | © Atos </a:t>
            </a:r>
            <a:endParaRPr lang="nl-NL" sz="1000" dirty="0">
              <a:solidFill>
                <a:prstClr val="black"/>
              </a:solidFill>
              <a:ea typeface="Verdana" pitchFamily="34" charset="0"/>
              <a:cs typeface="Verdana" pitchFamily="34" charset="0"/>
            </a:endParaRPr>
          </a:p>
        </p:txBody>
      </p:sp>
      <p:sp>
        <p:nvSpPr>
          <p:cNvPr id="14" name="Text Placeholder 2"/>
          <p:cNvSpPr>
            <a:spLocks noGrp="1"/>
          </p:cNvSpPr>
          <p:nvPr>
            <p:ph type="body" idx="1"/>
          </p:nvPr>
        </p:nvSpPr>
        <p:spPr>
          <a:xfrm>
            <a:off x="216488" y="1090800"/>
            <a:ext cx="8748000" cy="3474900"/>
          </a:xfrm>
          <a:prstGeom prst="rect">
            <a:avLst/>
          </a:prstGeom>
        </p:spPr>
        <p:txBody>
          <a:bodyPr vert="horz" lIns="91436" tIns="45718" rIns="91436" bIns="45718" rtlCol="0">
            <a:noAutofit/>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6" name="Title Placeholder 1"/>
          <p:cNvSpPr>
            <a:spLocks noGrp="1"/>
          </p:cNvSpPr>
          <p:nvPr>
            <p:ph type="title"/>
          </p:nvPr>
        </p:nvSpPr>
        <p:spPr>
          <a:xfrm>
            <a:off x="216488" y="123478"/>
            <a:ext cx="8748000" cy="567000"/>
          </a:xfrm>
          <a:prstGeom prst="rect">
            <a:avLst/>
          </a:prstGeom>
        </p:spPr>
        <p:txBody>
          <a:bodyPr vert="horz" lIns="91436" tIns="45718" rIns="91436" bIns="45718" rtlCol="0" anchor="t" anchorCtr="0">
            <a:noAutofit/>
          </a:bodyPr>
          <a:lstStyle/>
          <a:p>
            <a:r>
              <a:rPr lang="nl-NL" dirty="0"/>
              <a:t>Click to edit the header</a:t>
            </a:r>
          </a:p>
        </p:txBody>
      </p:sp>
    </p:spTree>
    <p:extLst>
      <p:ext uri="{BB962C8B-B14F-4D97-AF65-F5344CB8AC3E}">
        <p14:creationId xmlns:p14="http://schemas.microsoft.com/office/powerpoint/2010/main" val="31489172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58" r:id="rId23"/>
    <p:sldLayoutId id="2147483759" r:id="rId24"/>
    <p:sldLayoutId id="2147483760" r:id="rId25"/>
    <p:sldLayoutId id="2147483761" r:id="rId26"/>
    <p:sldLayoutId id="2147483762" r:id="rId27"/>
    <p:sldLayoutId id="2147483763" r:id="rId28"/>
    <p:sldLayoutId id="2147483764" r:id="rId29"/>
    <p:sldLayoutId id="2147483765" r:id="rId30"/>
    <p:sldLayoutId id="2147483766" r:id="rId31"/>
    <p:sldLayoutId id="2147483767" r:id="rId32"/>
    <p:sldLayoutId id="2147483768" r:id="rId33"/>
    <p:sldLayoutId id="2147483770" r:id="rId34"/>
  </p:sldLayoutIdLst>
  <p:hf hdr="0" ftr="0" dt="0"/>
  <p:txStyles>
    <p:titleStyle>
      <a:lvl1pPr algn="l" defTabSz="914355" rtl="0" eaLnBrk="1" latinLnBrk="0" hangingPunct="1">
        <a:spcBef>
          <a:spcPct val="0"/>
        </a:spcBef>
        <a:buNone/>
        <a:defRPr sz="2000" b="1" kern="1200" baseline="0">
          <a:solidFill>
            <a:schemeClr val="tx1"/>
          </a:solidFill>
          <a:latin typeface="Verdana" pitchFamily="34" charset="0"/>
          <a:ea typeface="Verdana" pitchFamily="34" charset="0"/>
          <a:cs typeface="Verdana" pitchFamily="34" charset="0"/>
        </a:defRPr>
      </a:lvl1pPr>
    </p:titleStyle>
    <p:bodyStyle>
      <a:lvl1pPr marL="269987" indent="-269987" algn="l" defTabSz="914355" rtl="0" eaLnBrk="1" latinLnBrk="0" hangingPunct="1">
        <a:spcBef>
          <a:spcPct val="20000"/>
        </a:spcBef>
        <a:buClr>
          <a:schemeClr val="tx2"/>
        </a:buClr>
        <a:buFont typeface="Lucida Sans Unicode" pitchFamily="34" charset="0"/>
        <a:buChar char="▶"/>
        <a:defRPr sz="1600" kern="1200" baseline="0">
          <a:solidFill>
            <a:schemeClr val="tx1"/>
          </a:solidFill>
          <a:latin typeface="Verdana" pitchFamily="34" charset="0"/>
          <a:ea typeface="Verdana" pitchFamily="34" charset="0"/>
          <a:cs typeface="Verdana" pitchFamily="34" charset="0"/>
        </a:defRPr>
      </a:lvl1pPr>
      <a:lvl2pPr marL="539974" indent="-269987" algn="l" defTabSz="914355" rtl="0" eaLnBrk="1" latinLnBrk="0" hangingPunct="1">
        <a:spcBef>
          <a:spcPts val="384"/>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2pPr>
      <a:lvl3pPr marL="809960" indent="-269987" algn="l" defTabSz="914355"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3pPr>
      <a:lvl4pPr marL="1079946" indent="-269987" algn="l" defTabSz="914355" rtl="0" eaLnBrk="1" latinLnBrk="0" hangingPunct="1">
        <a:spcBef>
          <a:spcPct val="20000"/>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4pPr>
      <a:lvl5pPr marL="1349933" indent="-269987" algn="l" defTabSz="914355"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5pPr>
      <a:lvl6pPr marL="2514474"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14" name="Text Placeholder 2"/>
          <p:cNvSpPr>
            <a:spLocks noGrp="1"/>
          </p:cNvSpPr>
          <p:nvPr>
            <p:ph type="body" idx="1"/>
          </p:nvPr>
        </p:nvSpPr>
        <p:spPr>
          <a:xfrm>
            <a:off x="216488" y="1090800"/>
            <a:ext cx="8748000" cy="3474900"/>
          </a:xfrm>
          <a:prstGeom prst="rect">
            <a:avLst/>
          </a:prstGeom>
        </p:spPr>
        <p:txBody>
          <a:bodyPr vert="horz" lIns="91440" tIns="45720" rIns="91440" bIns="45720" rtlCol="0">
            <a:noAutofit/>
          </a:bodyPr>
          <a:lstStyle/>
          <a:p>
            <a:pPr lvl="0"/>
            <a:r>
              <a:rPr lang="nl-NL" dirty="0"/>
              <a:t>First level</a:t>
            </a:r>
          </a:p>
          <a:p>
            <a:pPr lvl="1"/>
            <a:r>
              <a:rPr lang="nl-NL" dirty="0"/>
              <a:t>Second level</a:t>
            </a:r>
          </a:p>
          <a:p>
            <a:pPr lvl="2"/>
            <a:r>
              <a:rPr lang="nl-NL" dirty="0" err="1"/>
              <a:t>Third</a:t>
            </a:r>
            <a:r>
              <a:rPr lang="nl-NL" dirty="0"/>
              <a:t> level</a:t>
            </a:r>
          </a:p>
          <a:p>
            <a:pPr lvl="3"/>
            <a:r>
              <a:rPr lang="nl-NL" dirty="0" err="1"/>
              <a:t>Fourth</a:t>
            </a:r>
            <a:r>
              <a:rPr lang="nl-NL" dirty="0"/>
              <a:t> level</a:t>
            </a:r>
          </a:p>
          <a:p>
            <a:pPr lvl="4"/>
            <a:r>
              <a:rPr lang="nl-NL" dirty="0" err="1"/>
              <a:t>Fifth</a:t>
            </a:r>
            <a:r>
              <a:rPr lang="nl-NL" dirty="0"/>
              <a:t> level</a:t>
            </a:r>
          </a:p>
        </p:txBody>
      </p:sp>
      <p:sp>
        <p:nvSpPr>
          <p:cNvPr id="16" name="Title Placeholder 1"/>
          <p:cNvSpPr>
            <a:spLocks noGrp="1"/>
          </p:cNvSpPr>
          <p:nvPr>
            <p:ph type="title"/>
          </p:nvPr>
        </p:nvSpPr>
        <p:spPr>
          <a:xfrm>
            <a:off x="216488" y="123478"/>
            <a:ext cx="8748000" cy="567000"/>
          </a:xfrm>
          <a:prstGeom prst="rect">
            <a:avLst/>
          </a:prstGeom>
        </p:spPr>
        <p:txBody>
          <a:bodyPr vert="horz" lIns="91440" tIns="45720" rIns="91440" bIns="45720" rtlCol="0" anchor="t" anchorCtr="0">
            <a:noAutofit/>
          </a:bodyPr>
          <a:lstStyle/>
          <a:p>
            <a:r>
              <a:rPr lang="nl-NL" dirty="0"/>
              <a:t>Click to edit the header</a:t>
            </a:r>
          </a:p>
        </p:txBody>
      </p:sp>
    </p:spTree>
    <p:extLst>
      <p:ext uri="{BB962C8B-B14F-4D97-AF65-F5344CB8AC3E}">
        <p14:creationId xmlns:p14="http://schemas.microsoft.com/office/powerpoint/2010/main" val="137186855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Lst>
  <p:hf hdr="0" ftr="0" dt="0"/>
  <p:txStyles>
    <p:titleStyle>
      <a:lvl1pPr algn="l" defTabSz="914400" rtl="0" eaLnBrk="1" latinLnBrk="0" hangingPunct="1">
        <a:spcBef>
          <a:spcPct val="0"/>
        </a:spcBef>
        <a:buNone/>
        <a:defRPr sz="2400" b="1" kern="1200" baseline="0">
          <a:solidFill>
            <a:schemeClr val="tx1"/>
          </a:solidFill>
          <a:latin typeface="Verdana" pitchFamily="34" charset="0"/>
          <a:ea typeface="Verdana" pitchFamily="34" charset="0"/>
          <a:cs typeface="Verdana" pitchFamily="34" charset="0"/>
        </a:defRPr>
      </a:lvl1pPr>
    </p:titleStyle>
    <p:bodyStyle>
      <a:lvl1pPr marL="270000" indent="-270000" algn="l" defTabSz="914400" rtl="0" eaLnBrk="1" latinLnBrk="0" hangingPunct="1">
        <a:spcBef>
          <a:spcPct val="20000"/>
        </a:spcBef>
        <a:buClr>
          <a:schemeClr val="tx2"/>
        </a:buClr>
        <a:buFont typeface="Lucida Sans Unicode" pitchFamily="34" charset="0"/>
        <a:buChar char="▶"/>
        <a:defRPr sz="1600" kern="1200" baseline="0">
          <a:solidFill>
            <a:schemeClr val="tx1"/>
          </a:solidFill>
          <a:latin typeface="Verdana" pitchFamily="34" charset="0"/>
          <a:ea typeface="Verdana" pitchFamily="34" charset="0"/>
          <a:cs typeface="Verdana" pitchFamily="34" charset="0"/>
        </a:defRPr>
      </a:lvl1pPr>
      <a:lvl2pPr marL="540000" indent="-270000" algn="l" defTabSz="914400" rtl="0" eaLnBrk="1" latinLnBrk="0" hangingPunct="1">
        <a:spcBef>
          <a:spcPts val="384"/>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2pPr>
      <a:lvl3pPr marL="810000" indent="-270000" algn="l" defTabSz="914400"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3pPr>
      <a:lvl4pPr marL="1080000" indent="-270000" algn="l" defTabSz="914400" rtl="0" eaLnBrk="1" latinLnBrk="0" hangingPunct="1">
        <a:spcBef>
          <a:spcPct val="20000"/>
        </a:spcBef>
        <a:buClr>
          <a:schemeClr val="tx2"/>
        </a:buClr>
        <a:buFont typeface="Arial" pitchFamily="34" charset="0"/>
        <a:buChar char="–"/>
        <a:defRPr sz="1600" kern="1200" baseline="0">
          <a:solidFill>
            <a:schemeClr val="tx1"/>
          </a:solidFill>
          <a:latin typeface="Verdana" pitchFamily="34" charset="0"/>
          <a:ea typeface="Verdana" pitchFamily="34" charset="0"/>
          <a:cs typeface="Verdana" pitchFamily="34" charset="0"/>
        </a:defRPr>
      </a:lvl4pPr>
      <a:lvl5pPr marL="1350000" indent="-270000" algn="l" defTabSz="914400" rtl="0" eaLnBrk="1" latinLnBrk="0" hangingPunct="1">
        <a:spcBef>
          <a:spcPct val="20000"/>
        </a:spcBef>
        <a:buClr>
          <a:schemeClr val="tx2"/>
        </a:buClr>
        <a:buFont typeface="Arial" pitchFamily="34" charset="0"/>
        <a:buChar char="»"/>
        <a:defRPr sz="16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hyperlink" Target="https://atos365-my.sharepoint.com/:p:/r/personal/mateusz_gren_atos_net/_layouts/15/Doc.aspx?sourcedoc=%7b069fe8d3-7dae-4750-843c-ea73784c6cc2%7d&amp;action=edit&amp;uid=%7b069FE8D3-7DAE-4750-843C-EA73784C6CC2%7d&amp;ListItemId=17406&amp;ListId=%7b20EAC82B-EBA3-49A5-BDFA-84267F330A76%7d&amp;odsp=1&amp;env=prod"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atos365-my.sharepoint.com/:f:/g/personal/mateusz_gren_atos_net/EhQcr6O_kLBDgxjnhhCb2XMBAnfNKLoJf1dwF1Y99ZoAvA?e=FVBcnz"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7.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2726" y="1203598"/>
            <a:ext cx="2291274" cy="1102519"/>
          </a:xfrm>
        </p:spPr>
        <p:txBody>
          <a:bodyPr/>
          <a:lstStyle/>
          <a:p>
            <a:r>
              <a:rPr lang="en-US" dirty="0" err="1"/>
              <a:t>i-Wuzzler</a:t>
            </a:r>
            <a:endParaRPr lang="en-US" dirty="0"/>
          </a:p>
        </p:txBody>
      </p:sp>
      <p:pic>
        <p:nvPicPr>
          <p:cNvPr id="6" name="Picture 5">
            <a:extLst>
              <a:ext uri="{FF2B5EF4-FFF2-40B4-BE49-F238E27FC236}">
                <a16:creationId xmlns:a16="http://schemas.microsoft.com/office/drawing/2014/main" id="{5DE90A36-2BA8-41E0-8448-D40708A1C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60638" cy="5143500"/>
          </a:xfrm>
          <a:prstGeom prst="rect">
            <a:avLst/>
          </a:prstGeom>
        </p:spPr>
      </p:pic>
    </p:spTree>
    <p:extLst>
      <p:ext uri="{BB962C8B-B14F-4D97-AF65-F5344CB8AC3E}">
        <p14:creationId xmlns:p14="http://schemas.microsoft.com/office/powerpoint/2010/main" val="2522846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8CE91-00E8-4373-8387-80DD43D9B6B8}"/>
              </a:ext>
            </a:extLst>
          </p:cNvPr>
          <p:cNvSpPr>
            <a:spLocks noGrp="1"/>
          </p:cNvSpPr>
          <p:nvPr>
            <p:ph type="title"/>
          </p:nvPr>
        </p:nvSpPr>
        <p:spPr/>
        <p:txBody>
          <a:bodyPr/>
          <a:lstStyle/>
          <a:p>
            <a:r>
              <a:rPr lang="de-AT" dirty="0"/>
              <a:t>Status 27.11.2018</a:t>
            </a:r>
          </a:p>
        </p:txBody>
      </p:sp>
      <p:sp>
        <p:nvSpPr>
          <p:cNvPr id="3" name="Slide Number Placeholder 2">
            <a:extLst>
              <a:ext uri="{FF2B5EF4-FFF2-40B4-BE49-F238E27FC236}">
                <a16:creationId xmlns:a16="http://schemas.microsoft.com/office/drawing/2014/main" id="{8D63C16A-5373-48DB-A88D-731E23535BE3}"/>
              </a:ext>
            </a:extLst>
          </p:cNvPr>
          <p:cNvSpPr>
            <a:spLocks noGrp="1"/>
          </p:cNvSpPr>
          <p:nvPr>
            <p:ph type="sldNum" sz="quarter" idx="4"/>
          </p:nvPr>
        </p:nvSpPr>
        <p:spPr>
          <a:xfrm>
            <a:off x="222636" y="3593213"/>
            <a:ext cx="221214" cy="118109"/>
          </a:xfrm>
        </p:spPr>
        <p:txBody>
          <a:bodyPr/>
          <a:lstStyle/>
          <a:p>
            <a:pPr marL="19012" defTabSz="914476">
              <a:lnSpc>
                <a:spcPts val="999"/>
              </a:lnSpc>
              <a:defRPr/>
            </a:pPr>
            <a:r>
              <a:rPr lang="en-US" sz="825">
                <a:solidFill>
                  <a:prstClr val="black"/>
                </a:solidFill>
                <a:latin typeface="Verdana"/>
                <a:ea typeface="+mn-ea"/>
                <a:cs typeface="Verdana"/>
              </a:rPr>
              <a:t>0</a:t>
            </a:r>
            <a:fld id="{81D60167-4931-47E6-BA6A-407CBD079E47}" type="slidenum">
              <a:rPr lang="en-US" sz="825">
                <a:solidFill>
                  <a:prstClr val="black"/>
                </a:solidFill>
                <a:latin typeface="Verdana"/>
                <a:ea typeface="+mn-ea"/>
                <a:cs typeface="Verdana"/>
              </a:rPr>
              <a:pPr marL="19012" defTabSz="914476">
                <a:lnSpc>
                  <a:spcPts val="999"/>
                </a:lnSpc>
                <a:defRPr/>
              </a:pPr>
              <a:t>2</a:t>
            </a:fld>
            <a:endParaRPr lang="en-US" sz="825" dirty="0">
              <a:solidFill>
                <a:prstClr val="black"/>
              </a:solidFill>
              <a:latin typeface="Verdana"/>
              <a:ea typeface="+mn-ea"/>
              <a:cs typeface="Verdana"/>
            </a:endParaRPr>
          </a:p>
        </p:txBody>
      </p:sp>
      <p:sp>
        <p:nvSpPr>
          <p:cNvPr id="4" name="Content Placeholder 6">
            <a:extLst>
              <a:ext uri="{FF2B5EF4-FFF2-40B4-BE49-F238E27FC236}">
                <a16:creationId xmlns:a16="http://schemas.microsoft.com/office/drawing/2014/main" id="{F9F337FA-C4E7-4D02-8BE2-71FEFBBD2CAB}"/>
              </a:ext>
            </a:extLst>
          </p:cNvPr>
          <p:cNvSpPr txBox="1">
            <a:spLocks/>
          </p:cNvSpPr>
          <p:nvPr/>
        </p:nvSpPr>
        <p:spPr>
          <a:xfrm>
            <a:off x="566158" y="972800"/>
            <a:ext cx="8260342" cy="3782080"/>
          </a:xfrm>
          <a:prstGeom prst="rect">
            <a:avLst/>
          </a:prstGeom>
        </p:spPr>
        <p:txBody>
          <a:bodyPr/>
          <a:lstStyle>
            <a:lvl1pPr marL="360126" indent="-360126" algn="l" defTabSz="1219627" rtl="0" eaLnBrk="1" latinLnBrk="0" hangingPunct="1">
              <a:spcBef>
                <a:spcPct val="20000"/>
              </a:spcBef>
              <a:buClr>
                <a:schemeClr val="tx2"/>
              </a:buClr>
              <a:buFont typeface="Lucida Sans Unicode" pitchFamily="34" charset="0"/>
              <a:buChar char="▶"/>
              <a:defRPr sz="2100" kern="1200">
                <a:solidFill>
                  <a:schemeClr val="tx1"/>
                </a:solidFill>
                <a:latin typeface="Verdana" pitchFamily="34" charset="0"/>
                <a:ea typeface="Verdana" pitchFamily="34" charset="0"/>
                <a:cs typeface="Verdana" pitchFamily="34" charset="0"/>
              </a:defRPr>
            </a:lvl1pPr>
            <a:lvl2pPr marL="720252" indent="-360126" algn="l" defTabSz="1219627" rtl="0" eaLnBrk="1" latinLnBrk="0" hangingPunct="1">
              <a:spcBef>
                <a:spcPts val="512"/>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2pPr>
            <a:lvl3pPr marL="1080378" indent="-360126" algn="l" defTabSz="1219627" rtl="0" eaLnBrk="1" latinLnBrk="0" hangingPunct="1">
              <a:spcBef>
                <a:spcPct val="20000"/>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3pPr>
            <a:lvl4pPr marL="1440504" indent="-360126" algn="l" defTabSz="1219627" rtl="0" eaLnBrk="1" latinLnBrk="0" hangingPunct="1">
              <a:spcBef>
                <a:spcPct val="20000"/>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4pPr>
            <a:lvl5pPr marL="1800630" indent="-360126" algn="l" defTabSz="1219627" rtl="0" eaLnBrk="1" latinLnBrk="0" hangingPunct="1">
              <a:spcBef>
                <a:spcPct val="20000"/>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5pPr>
            <a:lvl6pPr marL="3353973"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3787"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3600"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3414"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270022" indent="-270022" defTabSz="914476">
              <a:lnSpc>
                <a:spcPct val="150000"/>
              </a:lnSpc>
              <a:buClr>
                <a:srgbClr val="0066A1"/>
              </a:buClr>
              <a:defRPr/>
            </a:pPr>
            <a:r>
              <a:rPr lang="de-AT" sz="1575" dirty="0">
                <a:solidFill>
                  <a:prstClr val="black"/>
                </a:solidFill>
              </a:rPr>
              <a:t>Phase0: </a:t>
            </a:r>
          </a:p>
          <a:p>
            <a:pPr marL="630148" lvl="1" indent="-270022" defTabSz="914476">
              <a:lnSpc>
                <a:spcPct val="150000"/>
              </a:lnSpc>
              <a:buClr>
                <a:srgbClr val="0066A1"/>
              </a:buClr>
              <a:defRPr/>
            </a:pPr>
            <a:r>
              <a:rPr lang="de-AT" sz="1575" dirty="0">
                <a:solidFill>
                  <a:prstClr val="black"/>
                </a:solidFill>
              </a:rPr>
              <a:t>Lichtschranke 80% ein Lichtschranke nicht richtig, </a:t>
            </a:r>
          </a:p>
          <a:p>
            <a:pPr marL="630148" lvl="1" indent="-270022" defTabSz="914476">
              <a:lnSpc>
                <a:spcPct val="150000"/>
              </a:lnSpc>
              <a:buClr>
                <a:srgbClr val="0066A1"/>
              </a:buClr>
              <a:defRPr/>
            </a:pPr>
            <a:r>
              <a:rPr lang="de-AT" sz="1575" dirty="0">
                <a:solidFill>
                  <a:prstClr val="black"/>
                </a:solidFill>
              </a:rPr>
              <a:t>Ballsperre 80% da Ball nicht immer an die Sperre vorbei läuft</a:t>
            </a:r>
          </a:p>
          <a:p>
            <a:pPr marL="630148" lvl="1" indent="-270022" defTabSz="914476">
              <a:lnSpc>
                <a:spcPct val="150000"/>
              </a:lnSpc>
              <a:buClr>
                <a:srgbClr val="0066A1"/>
              </a:buClr>
              <a:defRPr/>
            </a:pPr>
            <a:r>
              <a:rPr lang="de-AT" sz="1575" dirty="0">
                <a:solidFill>
                  <a:prstClr val="black"/>
                </a:solidFill>
              </a:rPr>
              <a:t>Einbau Display 80%</a:t>
            </a:r>
          </a:p>
          <a:p>
            <a:pPr marL="630148" lvl="1" indent="-270022" defTabSz="914476">
              <a:lnSpc>
                <a:spcPct val="150000"/>
              </a:lnSpc>
              <a:buClr>
                <a:srgbClr val="0066A1"/>
              </a:buClr>
              <a:defRPr/>
            </a:pPr>
            <a:r>
              <a:rPr lang="de-AT" sz="1575" dirty="0">
                <a:solidFill>
                  <a:prstClr val="black"/>
                </a:solidFill>
              </a:rPr>
              <a:t>Verkabelung RFID-Leser 80%</a:t>
            </a:r>
          </a:p>
          <a:p>
            <a:pPr marL="630148" lvl="1" indent="-270022" defTabSz="914476">
              <a:lnSpc>
                <a:spcPct val="150000"/>
              </a:lnSpc>
              <a:buClr>
                <a:srgbClr val="0066A1"/>
              </a:buClr>
              <a:defRPr/>
            </a:pPr>
            <a:r>
              <a:rPr lang="de-AT" sz="1575" dirty="0">
                <a:solidFill>
                  <a:prstClr val="black"/>
                </a:solidFill>
              </a:rPr>
              <a:t>Einbau Lautsprecher 90%</a:t>
            </a:r>
          </a:p>
          <a:p>
            <a:pPr marL="630148" lvl="1" indent="-270022" defTabSz="914476">
              <a:lnSpc>
                <a:spcPct val="150000"/>
              </a:lnSpc>
              <a:buClr>
                <a:srgbClr val="0066A1"/>
              </a:buClr>
              <a:defRPr/>
            </a:pPr>
            <a:r>
              <a:rPr lang="de-AT" sz="1575" dirty="0">
                <a:solidFill>
                  <a:prstClr val="black"/>
                </a:solidFill>
              </a:rPr>
              <a:t>Einbau Fach elektr. 100%</a:t>
            </a:r>
          </a:p>
          <a:p>
            <a:pPr marL="630148" lvl="1" indent="-270022" defTabSz="914476">
              <a:lnSpc>
                <a:spcPct val="150000"/>
              </a:lnSpc>
              <a:buClr>
                <a:srgbClr val="0066A1"/>
              </a:buClr>
              <a:defRPr/>
            </a:pPr>
            <a:r>
              <a:rPr lang="de-AT" sz="1575" dirty="0">
                <a:solidFill>
                  <a:prstClr val="black"/>
                </a:solidFill>
              </a:rPr>
              <a:t>Licht eingebaut aber nicht getestet 100%</a:t>
            </a:r>
          </a:p>
          <a:p>
            <a:pPr marL="270022" indent="-270022" defTabSz="914476">
              <a:lnSpc>
                <a:spcPct val="150000"/>
              </a:lnSpc>
              <a:buClr>
                <a:srgbClr val="0066A1"/>
              </a:buClr>
              <a:defRPr/>
            </a:pPr>
            <a:endParaRPr lang="de-AT" sz="1575" dirty="0">
              <a:solidFill>
                <a:prstClr val="black"/>
              </a:solidFill>
            </a:endParaRPr>
          </a:p>
          <a:p>
            <a:pPr marL="270022" indent="-270022" defTabSz="914476">
              <a:lnSpc>
                <a:spcPct val="150000"/>
              </a:lnSpc>
              <a:buClr>
                <a:srgbClr val="0066A1"/>
              </a:buClr>
              <a:defRPr/>
            </a:pPr>
            <a:endParaRPr lang="de-AT" sz="1575" dirty="0">
              <a:solidFill>
                <a:prstClr val="black"/>
              </a:solidFill>
            </a:endParaRPr>
          </a:p>
          <a:p>
            <a:pPr marL="270022" indent="-270022" defTabSz="914476">
              <a:lnSpc>
                <a:spcPct val="150000"/>
              </a:lnSpc>
              <a:buClr>
                <a:srgbClr val="0066A1"/>
              </a:buClr>
              <a:defRPr/>
            </a:pPr>
            <a:endParaRPr lang="de-AT" sz="1575" dirty="0">
              <a:solidFill>
                <a:prstClr val="black"/>
              </a:solidFill>
            </a:endParaRPr>
          </a:p>
          <a:p>
            <a:pPr marL="270022" indent="-270022" defTabSz="914476">
              <a:lnSpc>
                <a:spcPct val="150000"/>
              </a:lnSpc>
              <a:buClr>
                <a:srgbClr val="0066A1"/>
              </a:buClr>
              <a:defRPr/>
            </a:pPr>
            <a:r>
              <a:rPr lang="de-AT" sz="1575" dirty="0">
                <a:solidFill>
                  <a:prstClr val="black"/>
                </a:solidFill>
              </a:rPr>
              <a:t>Entscheidungen</a:t>
            </a:r>
          </a:p>
        </p:txBody>
      </p:sp>
    </p:spTree>
    <p:extLst>
      <p:ext uri="{BB962C8B-B14F-4D97-AF65-F5344CB8AC3E}">
        <p14:creationId xmlns:p14="http://schemas.microsoft.com/office/powerpoint/2010/main" val="414256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4494A7-917B-4E15-A44C-F5236D90C3C7}"/>
              </a:ext>
            </a:extLst>
          </p:cNvPr>
          <p:cNvSpPr>
            <a:spLocks noGrp="1"/>
          </p:cNvSpPr>
          <p:nvPr>
            <p:ph type="sldNum" sz="quarter" idx="4"/>
          </p:nvPr>
        </p:nvSpPr>
        <p:spPr/>
        <p:txBody>
          <a:bodyPr/>
          <a:lstStyle/>
          <a:p>
            <a:pPr marL="19012">
              <a:lnSpc>
                <a:spcPts val="999"/>
              </a:lnSpc>
            </a:pPr>
            <a:r>
              <a:rPr lang="en-US" sz="825">
                <a:cs typeface="Verdana"/>
              </a:rPr>
              <a:t>0</a:t>
            </a:r>
            <a:fld id="{81D60167-4931-47E6-BA6A-407CBD079E47}" type="slidenum">
              <a:rPr lang="en-US" sz="825" smtClean="0">
                <a:cs typeface="Verdana"/>
              </a:rPr>
              <a:pPr marL="19012">
                <a:lnSpc>
                  <a:spcPts val="999"/>
                </a:lnSpc>
              </a:pPr>
              <a:t>3</a:t>
            </a:fld>
            <a:endParaRPr lang="en-US" sz="825" dirty="0">
              <a:cs typeface="Verdana"/>
            </a:endParaRPr>
          </a:p>
        </p:txBody>
      </p:sp>
      <p:sp>
        <p:nvSpPr>
          <p:cNvPr id="5" name="Title 1">
            <a:extLst>
              <a:ext uri="{FF2B5EF4-FFF2-40B4-BE49-F238E27FC236}">
                <a16:creationId xmlns:a16="http://schemas.microsoft.com/office/drawing/2014/main" id="{7048E566-A539-4D4A-95FA-1FED677058F1}"/>
              </a:ext>
            </a:extLst>
          </p:cNvPr>
          <p:cNvSpPr txBox="1">
            <a:spLocks/>
          </p:cNvSpPr>
          <p:nvPr/>
        </p:nvSpPr>
        <p:spPr>
          <a:xfrm>
            <a:off x="296923" y="288069"/>
            <a:ext cx="8748000" cy="307777"/>
          </a:xfrm>
          <a:prstGeom prst="rect">
            <a:avLst/>
          </a:prstGeom>
        </p:spPr>
        <p:txBody>
          <a:bodyPr vert="horz" lIns="0" tIns="0" rIns="0" bIns="0" rtlCol="0" anchor="t" anchorCtr="0">
            <a:spAutoFit/>
          </a:bodyPr>
          <a:lstStyle>
            <a:lvl1pPr algn="l" defTabSz="914400" rtl="0" eaLnBrk="1" latinLnBrk="0" hangingPunct="1">
              <a:spcBef>
                <a:spcPct val="0"/>
              </a:spcBef>
              <a:buNone/>
              <a:defRPr sz="2000" b="1" kern="1200" baseline="0">
                <a:solidFill>
                  <a:schemeClr val="tx1"/>
                </a:solidFill>
                <a:latin typeface="Verdana" pitchFamily="34" charset="0"/>
                <a:ea typeface="Verdana" pitchFamily="34" charset="0"/>
                <a:cs typeface="Verdana" pitchFamily="34" charset="0"/>
              </a:defRPr>
            </a:lvl1pPr>
          </a:lstStyle>
          <a:p>
            <a:r>
              <a:rPr lang="de-AT"/>
              <a:t>Status 27.11.2018</a:t>
            </a:r>
            <a:endParaRPr lang="de-AT" dirty="0"/>
          </a:p>
        </p:txBody>
      </p:sp>
      <p:sp>
        <p:nvSpPr>
          <p:cNvPr id="6" name="Slide Number Placeholder 2">
            <a:extLst>
              <a:ext uri="{FF2B5EF4-FFF2-40B4-BE49-F238E27FC236}">
                <a16:creationId xmlns:a16="http://schemas.microsoft.com/office/drawing/2014/main" id="{99CC271E-D979-4898-A31D-7DC3FDB22B60}"/>
              </a:ext>
            </a:extLst>
          </p:cNvPr>
          <p:cNvSpPr txBox="1">
            <a:spLocks/>
          </p:cNvSpPr>
          <p:nvPr/>
        </p:nvSpPr>
        <p:spPr>
          <a:xfrm>
            <a:off x="222636" y="3593213"/>
            <a:ext cx="221214" cy="118109"/>
          </a:xfrm>
          <a:prstGeom prst="rect">
            <a:avLst/>
          </a:prstGeom>
        </p:spPr>
        <p:txBody>
          <a:bodyPr vert="horz" wrap="none" lIns="0" tIns="0" rIns="0" bIns="0" rtlCol="0" anchor="ctr">
            <a:spAutoFit/>
          </a:bodyPr>
          <a:lstStyle>
            <a:defPPr>
              <a:defRPr lang="en-US"/>
            </a:defPPr>
            <a:lvl1pPr marL="0" algn="l" defTabSz="914400" rtl="0" eaLnBrk="1" latinLnBrk="0" hangingPunct="1">
              <a:defRPr sz="1000" kern="1200">
                <a:solidFill>
                  <a:schemeClr val="tx1"/>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9012" defTabSz="914476">
              <a:lnSpc>
                <a:spcPts val="999"/>
              </a:lnSpc>
              <a:defRPr/>
            </a:pPr>
            <a:r>
              <a:rPr lang="en-US" sz="825">
                <a:solidFill>
                  <a:prstClr val="black"/>
                </a:solidFill>
                <a:latin typeface="Verdana"/>
                <a:ea typeface="+mn-ea"/>
                <a:cs typeface="Verdana"/>
              </a:rPr>
              <a:t>0</a:t>
            </a:r>
            <a:fld id="{81D60167-4931-47E6-BA6A-407CBD079E47}" type="slidenum">
              <a:rPr lang="en-US" sz="825" smtClean="0">
                <a:solidFill>
                  <a:prstClr val="black"/>
                </a:solidFill>
                <a:latin typeface="Verdana"/>
                <a:ea typeface="+mn-ea"/>
                <a:cs typeface="Verdana"/>
              </a:rPr>
              <a:pPr marL="19012" defTabSz="914476">
                <a:lnSpc>
                  <a:spcPts val="999"/>
                </a:lnSpc>
                <a:defRPr/>
              </a:pPr>
              <a:t>3</a:t>
            </a:fld>
            <a:endParaRPr lang="en-US" sz="825" dirty="0">
              <a:solidFill>
                <a:prstClr val="black"/>
              </a:solidFill>
              <a:latin typeface="Verdana"/>
              <a:ea typeface="+mn-ea"/>
              <a:cs typeface="Verdana"/>
            </a:endParaRPr>
          </a:p>
        </p:txBody>
      </p:sp>
      <p:sp>
        <p:nvSpPr>
          <p:cNvPr id="7" name="Content Placeholder 6">
            <a:extLst>
              <a:ext uri="{FF2B5EF4-FFF2-40B4-BE49-F238E27FC236}">
                <a16:creationId xmlns:a16="http://schemas.microsoft.com/office/drawing/2014/main" id="{5B544D4B-C05A-446B-864C-4874BAB594B2}"/>
              </a:ext>
            </a:extLst>
          </p:cNvPr>
          <p:cNvSpPr txBox="1">
            <a:spLocks/>
          </p:cNvSpPr>
          <p:nvPr/>
        </p:nvSpPr>
        <p:spPr>
          <a:xfrm>
            <a:off x="566158" y="972800"/>
            <a:ext cx="8260342" cy="3782080"/>
          </a:xfrm>
          <a:prstGeom prst="rect">
            <a:avLst/>
          </a:prstGeom>
        </p:spPr>
        <p:txBody>
          <a:bodyPr/>
          <a:lstStyle>
            <a:lvl1pPr marL="360126" indent="-360126" algn="l" defTabSz="1219627" rtl="0" eaLnBrk="1" latinLnBrk="0" hangingPunct="1">
              <a:spcBef>
                <a:spcPct val="20000"/>
              </a:spcBef>
              <a:buClr>
                <a:schemeClr val="tx2"/>
              </a:buClr>
              <a:buFont typeface="Lucida Sans Unicode" pitchFamily="34" charset="0"/>
              <a:buChar char="▶"/>
              <a:defRPr sz="2100" kern="1200">
                <a:solidFill>
                  <a:schemeClr val="tx1"/>
                </a:solidFill>
                <a:latin typeface="Verdana" pitchFamily="34" charset="0"/>
                <a:ea typeface="Verdana" pitchFamily="34" charset="0"/>
                <a:cs typeface="Verdana" pitchFamily="34" charset="0"/>
              </a:defRPr>
            </a:lvl1pPr>
            <a:lvl2pPr marL="720252" indent="-360126" algn="l" defTabSz="1219627" rtl="0" eaLnBrk="1" latinLnBrk="0" hangingPunct="1">
              <a:spcBef>
                <a:spcPts val="512"/>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2pPr>
            <a:lvl3pPr marL="1080378" indent="-360126" algn="l" defTabSz="1219627" rtl="0" eaLnBrk="1" latinLnBrk="0" hangingPunct="1">
              <a:spcBef>
                <a:spcPct val="20000"/>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3pPr>
            <a:lvl4pPr marL="1440504" indent="-360126" algn="l" defTabSz="1219627" rtl="0" eaLnBrk="1" latinLnBrk="0" hangingPunct="1">
              <a:spcBef>
                <a:spcPct val="20000"/>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4pPr>
            <a:lvl5pPr marL="1800630" indent="-360126" algn="l" defTabSz="1219627" rtl="0" eaLnBrk="1" latinLnBrk="0" hangingPunct="1">
              <a:spcBef>
                <a:spcPct val="20000"/>
              </a:spcBef>
              <a:buClr>
                <a:schemeClr val="tx2"/>
              </a:buClr>
              <a:buFont typeface="Arial" pitchFamily="34" charset="0"/>
              <a:buChar char="»"/>
              <a:defRPr sz="2100" kern="1200">
                <a:solidFill>
                  <a:schemeClr val="tx1"/>
                </a:solidFill>
                <a:latin typeface="Verdana" pitchFamily="34" charset="0"/>
                <a:ea typeface="Verdana" pitchFamily="34" charset="0"/>
                <a:cs typeface="Verdana" pitchFamily="34" charset="0"/>
              </a:defRPr>
            </a:lvl5pPr>
            <a:lvl6pPr marL="3353973"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3787"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3600"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3414"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270022" indent="-270022" defTabSz="914476">
              <a:lnSpc>
                <a:spcPct val="150000"/>
              </a:lnSpc>
              <a:buClr>
                <a:srgbClr val="0066A1"/>
              </a:buClr>
              <a:defRPr/>
            </a:pPr>
            <a:r>
              <a:rPr lang="de-AT" sz="1575" dirty="0">
                <a:solidFill>
                  <a:prstClr val="black"/>
                </a:solidFill>
              </a:rPr>
              <a:t>Phase1: </a:t>
            </a:r>
          </a:p>
          <a:p>
            <a:pPr fontAlgn="base"/>
            <a:r>
              <a:rPr lang="de-AT" sz="1500" dirty="0"/>
              <a:t>Anzeige des Spielergebnisses am Display ​10%</a:t>
            </a:r>
          </a:p>
          <a:p>
            <a:pPr fontAlgn="base"/>
            <a:r>
              <a:rPr lang="de-AT" sz="1500" dirty="0"/>
              <a:t>Spiel neu Starten über Display​ -100%</a:t>
            </a:r>
          </a:p>
          <a:p>
            <a:pPr fontAlgn="base"/>
            <a:r>
              <a:rPr lang="de-AT" sz="1500" dirty="0"/>
              <a:t>Ballsperre schon angesteuert – mit kurzer Verzögerung 100%</a:t>
            </a:r>
          </a:p>
          <a:p>
            <a:pPr marL="270022" indent="-270022" defTabSz="914476">
              <a:lnSpc>
                <a:spcPct val="150000"/>
              </a:lnSpc>
              <a:buClr>
                <a:srgbClr val="0066A1"/>
              </a:buClr>
              <a:defRPr/>
            </a:pPr>
            <a:endParaRPr lang="de-AT" sz="1575" dirty="0">
              <a:solidFill>
                <a:prstClr val="black"/>
              </a:solidFill>
            </a:endParaRPr>
          </a:p>
          <a:p>
            <a:pPr marL="270022" indent="-270022" defTabSz="914476">
              <a:lnSpc>
                <a:spcPct val="150000"/>
              </a:lnSpc>
              <a:buClr>
                <a:srgbClr val="0066A1"/>
              </a:buClr>
              <a:defRPr/>
            </a:pPr>
            <a:endParaRPr lang="de-AT" sz="1575" dirty="0">
              <a:solidFill>
                <a:prstClr val="black"/>
              </a:solidFill>
            </a:endParaRPr>
          </a:p>
          <a:p>
            <a:pPr marL="270022" indent="-270022" defTabSz="914476">
              <a:lnSpc>
                <a:spcPct val="150000"/>
              </a:lnSpc>
              <a:buClr>
                <a:srgbClr val="0066A1"/>
              </a:buClr>
              <a:defRPr/>
            </a:pPr>
            <a:endParaRPr lang="de-AT" sz="1575" dirty="0">
              <a:solidFill>
                <a:prstClr val="black"/>
              </a:solidFill>
            </a:endParaRPr>
          </a:p>
          <a:p>
            <a:pPr marL="270022" indent="-270022" defTabSz="914476">
              <a:lnSpc>
                <a:spcPct val="150000"/>
              </a:lnSpc>
              <a:buClr>
                <a:srgbClr val="0066A1"/>
              </a:buClr>
              <a:defRPr/>
            </a:pPr>
            <a:r>
              <a:rPr lang="de-AT" sz="1575" dirty="0">
                <a:solidFill>
                  <a:prstClr val="black"/>
                </a:solidFill>
              </a:rPr>
              <a:t>Entscheidungen</a:t>
            </a:r>
          </a:p>
        </p:txBody>
      </p:sp>
    </p:spTree>
    <p:extLst>
      <p:ext uri="{BB962C8B-B14F-4D97-AF65-F5344CB8AC3E}">
        <p14:creationId xmlns:p14="http://schemas.microsoft.com/office/powerpoint/2010/main" val="3532045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A706-17F5-4E8A-A391-703989A7CA3C}"/>
              </a:ext>
            </a:extLst>
          </p:cNvPr>
          <p:cNvSpPr>
            <a:spLocks noGrp="1"/>
          </p:cNvSpPr>
          <p:nvPr>
            <p:ph type="title"/>
          </p:nvPr>
        </p:nvSpPr>
        <p:spPr/>
        <p:txBody>
          <a:bodyPr/>
          <a:lstStyle/>
          <a:p>
            <a:r>
              <a:rPr lang="de-AT" dirty="0"/>
              <a:t>Tätigkeitsliste 27.11.2018</a:t>
            </a:r>
            <a:endParaRPr lang="en-US" dirty="0"/>
          </a:p>
        </p:txBody>
      </p:sp>
      <p:sp>
        <p:nvSpPr>
          <p:cNvPr id="3" name="Slide Number Placeholder 2">
            <a:extLst>
              <a:ext uri="{FF2B5EF4-FFF2-40B4-BE49-F238E27FC236}">
                <a16:creationId xmlns:a16="http://schemas.microsoft.com/office/drawing/2014/main" id="{93794D35-33D0-41FB-ADCB-05F01022BE0E}"/>
              </a:ext>
            </a:extLst>
          </p:cNvPr>
          <p:cNvSpPr>
            <a:spLocks noGrp="1"/>
          </p:cNvSpPr>
          <p:nvPr>
            <p:ph type="sldNum" sz="quarter" idx="4"/>
          </p:nvPr>
        </p:nvSpPr>
        <p:spPr/>
        <p:txBody>
          <a:bodyPr/>
          <a:lstStyle/>
          <a:p>
            <a:pPr marL="19012">
              <a:lnSpc>
                <a:spcPts val="999"/>
              </a:lnSpc>
            </a:pPr>
            <a:r>
              <a:rPr lang="en-US" sz="825">
                <a:cs typeface="Verdana"/>
              </a:rPr>
              <a:t>0</a:t>
            </a:r>
            <a:fld id="{81D60167-4931-47E6-BA6A-407CBD079E47}" type="slidenum">
              <a:rPr lang="en-US" sz="825" smtClean="0">
                <a:cs typeface="Verdana"/>
              </a:rPr>
              <a:pPr marL="19012">
                <a:lnSpc>
                  <a:spcPts val="999"/>
                </a:lnSpc>
              </a:pPr>
              <a:t>4</a:t>
            </a:fld>
            <a:endParaRPr lang="en-US" sz="825" dirty="0">
              <a:cs typeface="Verdana"/>
            </a:endParaRPr>
          </a:p>
        </p:txBody>
      </p:sp>
      <p:graphicFrame>
        <p:nvGraphicFramePr>
          <p:cNvPr id="4" name="Table 3">
            <a:extLst>
              <a:ext uri="{FF2B5EF4-FFF2-40B4-BE49-F238E27FC236}">
                <a16:creationId xmlns:a16="http://schemas.microsoft.com/office/drawing/2014/main" id="{DA956BA9-949F-48B6-B281-4D88D02E626E}"/>
              </a:ext>
            </a:extLst>
          </p:cNvPr>
          <p:cNvGraphicFramePr>
            <a:graphicFrameLocks noGrp="1"/>
          </p:cNvGraphicFramePr>
          <p:nvPr/>
        </p:nvGraphicFramePr>
        <p:xfrm>
          <a:off x="936149" y="1273651"/>
          <a:ext cx="7308215" cy="3444240"/>
        </p:xfrm>
        <a:graphic>
          <a:graphicData uri="http://schemas.openxmlformats.org/drawingml/2006/table">
            <a:tbl>
              <a:tblPr firstRow="1" firstCol="1" bandRow="1">
                <a:tableStyleId>{5C22544A-7EE6-4342-B048-85BDC9FD1C3A}</a:tableStyleId>
              </a:tblPr>
              <a:tblGrid>
                <a:gridCol w="3256915">
                  <a:extLst>
                    <a:ext uri="{9D8B030D-6E8A-4147-A177-3AD203B41FA5}">
                      <a16:colId xmlns:a16="http://schemas.microsoft.com/office/drawing/2014/main" val="2085737279"/>
                    </a:ext>
                  </a:extLst>
                </a:gridCol>
                <a:gridCol w="647065">
                  <a:extLst>
                    <a:ext uri="{9D8B030D-6E8A-4147-A177-3AD203B41FA5}">
                      <a16:colId xmlns:a16="http://schemas.microsoft.com/office/drawing/2014/main" val="64188986"/>
                    </a:ext>
                  </a:extLst>
                </a:gridCol>
                <a:gridCol w="1198245">
                  <a:extLst>
                    <a:ext uri="{9D8B030D-6E8A-4147-A177-3AD203B41FA5}">
                      <a16:colId xmlns:a16="http://schemas.microsoft.com/office/drawing/2014/main" val="1927806071"/>
                    </a:ext>
                  </a:extLst>
                </a:gridCol>
                <a:gridCol w="986155">
                  <a:extLst>
                    <a:ext uri="{9D8B030D-6E8A-4147-A177-3AD203B41FA5}">
                      <a16:colId xmlns:a16="http://schemas.microsoft.com/office/drawing/2014/main" val="1490745705"/>
                    </a:ext>
                  </a:extLst>
                </a:gridCol>
                <a:gridCol w="1219835">
                  <a:extLst>
                    <a:ext uri="{9D8B030D-6E8A-4147-A177-3AD203B41FA5}">
                      <a16:colId xmlns:a16="http://schemas.microsoft.com/office/drawing/2014/main" val="377879351"/>
                    </a:ext>
                  </a:extLst>
                </a:gridCol>
              </a:tblGrid>
              <a:tr h="129540">
                <a:tc>
                  <a:txBody>
                    <a:bodyPr/>
                    <a:lstStyle/>
                    <a:p>
                      <a:pPr>
                        <a:spcAft>
                          <a:spcPts val="0"/>
                        </a:spcAft>
                      </a:pPr>
                      <a:r>
                        <a:rPr lang="en-US" sz="1100">
                          <a:effectLst/>
                        </a:rPr>
                        <a:t>Tätigkeiten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Phase</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Zuständiger</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Deadline</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a:effectLst/>
                        <a:latin typeface="Times New Roman" panose="02020603050405020304" pitchFamily="18" charset="0"/>
                      </a:endParaRPr>
                    </a:p>
                  </a:txBody>
                  <a:tcPr anchor="ctr"/>
                </a:tc>
                <a:extLst>
                  <a:ext uri="{0D108BD9-81ED-4DB2-BD59-A6C34878D82A}">
                    <a16:rowId xmlns:a16="http://schemas.microsoft.com/office/drawing/2014/main" val="1412648644"/>
                  </a:ext>
                </a:extLst>
              </a:tr>
              <a:tr h="129540">
                <a:tc>
                  <a:txBody>
                    <a:bodyPr/>
                    <a:lstStyle/>
                    <a:p>
                      <a:pPr>
                        <a:spcAft>
                          <a:spcPts val="0"/>
                        </a:spcAft>
                      </a:pPr>
                      <a:r>
                        <a:rPr lang="en-US" sz="1100">
                          <a:effectLst/>
                        </a:rPr>
                        <a:t>Ball bleibt stecken zu 20%</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0</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Manuel</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a:effectLst/>
                        <a:latin typeface="Times New Roman" panose="02020603050405020304" pitchFamily="18" charset="0"/>
                      </a:endParaRPr>
                    </a:p>
                  </a:txBody>
                  <a:tcPr anchor="ctr"/>
                </a:tc>
                <a:extLst>
                  <a:ext uri="{0D108BD9-81ED-4DB2-BD59-A6C34878D82A}">
                    <a16:rowId xmlns:a16="http://schemas.microsoft.com/office/drawing/2014/main" val="2405291687"/>
                  </a:ext>
                </a:extLst>
              </a:tr>
              <a:tr h="129540">
                <a:tc>
                  <a:txBody>
                    <a:bodyPr/>
                    <a:lstStyle/>
                    <a:p>
                      <a:pPr>
                        <a:spcAft>
                          <a:spcPts val="0"/>
                        </a:spcAft>
                      </a:pPr>
                      <a:r>
                        <a:rPr lang="en-US" sz="1100">
                          <a:effectLst/>
                        </a:rPr>
                        <a:t>Tor wird nicht erkannt zu 10%</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0</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Patrick</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a:effectLst/>
                        <a:latin typeface="Times New Roman" panose="02020603050405020304" pitchFamily="18" charset="0"/>
                      </a:endParaRPr>
                    </a:p>
                  </a:txBody>
                  <a:tcPr anchor="ctr"/>
                </a:tc>
                <a:extLst>
                  <a:ext uri="{0D108BD9-81ED-4DB2-BD59-A6C34878D82A}">
                    <a16:rowId xmlns:a16="http://schemas.microsoft.com/office/drawing/2014/main" val="501665879"/>
                  </a:ext>
                </a:extLst>
              </a:tr>
              <a:tr h="129540">
                <a:tc>
                  <a:txBody>
                    <a:bodyPr/>
                    <a:lstStyle/>
                    <a:p>
                      <a:pPr>
                        <a:spcAft>
                          <a:spcPts val="0"/>
                        </a:spcAft>
                      </a:pPr>
                      <a:r>
                        <a:rPr lang="en-US" sz="1100">
                          <a:effectLst/>
                        </a:rPr>
                        <a:t>Mehrfacherkennung von Toren verhindern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Mustafa</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Python Skript</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167733764"/>
                  </a:ext>
                </a:extLst>
              </a:tr>
              <a:tr h="129540">
                <a:tc>
                  <a:txBody>
                    <a:bodyPr/>
                    <a:lstStyle/>
                    <a:p>
                      <a:pPr>
                        <a:spcAft>
                          <a:spcPts val="0"/>
                        </a:spcAft>
                      </a:pPr>
                      <a:r>
                        <a:rPr lang="en-US" sz="1100">
                          <a:effectLst/>
                        </a:rPr>
                        <a:t>Lautsprecherkabel basteln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0</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Walter</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14.12.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a:effectLst/>
                        <a:latin typeface="Times New Roman" panose="02020603050405020304" pitchFamily="18" charset="0"/>
                      </a:endParaRPr>
                    </a:p>
                  </a:txBody>
                  <a:tcPr anchor="ctr"/>
                </a:tc>
                <a:extLst>
                  <a:ext uri="{0D108BD9-81ED-4DB2-BD59-A6C34878D82A}">
                    <a16:rowId xmlns:a16="http://schemas.microsoft.com/office/drawing/2014/main" val="3163344167"/>
                  </a:ext>
                </a:extLst>
              </a:tr>
              <a:tr h="129540">
                <a:tc>
                  <a:txBody>
                    <a:bodyPr/>
                    <a:lstStyle/>
                    <a:p>
                      <a:pPr>
                        <a:spcAft>
                          <a:spcPts val="0"/>
                        </a:spcAft>
                      </a:pPr>
                      <a:r>
                        <a:rPr lang="en-US" sz="1100">
                          <a:effectLst/>
                        </a:rPr>
                        <a:t>Lichtkabel testen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0</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Walter</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a:effectLst/>
                        <a:latin typeface="Times New Roman" panose="02020603050405020304" pitchFamily="18" charset="0"/>
                      </a:endParaRPr>
                    </a:p>
                  </a:txBody>
                  <a:tcPr anchor="ctr"/>
                </a:tc>
                <a:extLst>
                  <a:ext uri="{0D108BD9-81ED-4DB2-BD59-A6C34878D82A}">
                    <a16:rowId xmlns:a16="http://schemas.microsoft.com/office/drawing/2014/main" val="830049119"/>
                  </a:ext>
                </a:extLst>
              </a:tr>
              <a:tr h="129540">
                <a:tc>
                  <a:txBody>
                    <a:bodyPr/>
                    <a:lstStyle/>
                    <a:p>
                      <a:pPr>
                        <a:spcAft>
                          <a:spcPts val="0"/>
                        </a:spcAft>
                      </a:pPr>
                      <a:r>
                        <a:rPr lang="en-US" sz="1100">
                          <a:effectLst/>
                        </a:rPr>
                        <a:t>Display anschrauben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Manuel</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a:effectLst/>
                        <a:latin typeface="Times New Roman" panose="02020603050405020304" pitchFamily="18" charset="0"/>
                      </a:endParaRPr>
                    </a:p>
                  </a:txBody>
                  <a:tcPr anchor="ctr"/>
                </a:tc>
                <a:extLst>
                  <a:ext uri="{0D108BD9-81ED-4DB2-BD59-A6C34878D82A}">
                    <a16:rowId xmlns:a16="http://schemas.microsoft.com/office/drawing/2014/main" val="20328022"/>
                  </a:ext>
                </a:extLst>
              </a:tr>
              <a:tr h="129540">
                <a:tc>
                  <a:txBody>
                    <a:bodyPr/>
                    <a:lstStyle/>
                    <a:p>
                      <a:pPr>
                        <a:spcAft>
                          <a:spcPts val="0"/>
                        </a:spcAft>
                      </a:pPr>
                      <a:r>
                        <a:rPr lang="en-US" sz="1100">
                          <a:effectLst/>
                        </a:rPr>
                        <a:t>NFC Gehäuse 3D drucken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3</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Mateusz</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14.12.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Dagcan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427717700"/>
                  </a:ext>
                </a:extLst>
              </a:tr>
              <a:tr h="129540">
                <a:tc>
                  <a:txBody>
                    <a:bodyPr/>
                    <a:lstStyle/>
                    <a:p>
                      <a:pPr>
                        <a:spcAft>
                          <a:spcPts val="0"/>
                        </a:spcAft>
                      </a:pPr>
                      <a:r>
                        <a:rPr lang="en-US" sz="1100">
                          <a:effectLst/>
                        </a:rPr>
                        <a:t>Software auf Raspberry installieren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0</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Walter</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a:effectLst/>
                        <a:latin typeface="Times New Roman" panose="02020603050405020304" pitchFamily="18" charset="0"/>
                      </a:endParaRPr>
                    </a:p>
                  </a:txBody>
                  <a:tcPr anchor="ctr"/>
                </a:tc>
                <a:extLst>
                  <a:ext uri="{0D108BD9-81ED-4DB2-BD59-A6C34878D82A}">
                    <a16:rowId xmlns:a16="http://schemas.microsoft.com/office/drawing/2014/main" val="790991178"/>
                  </a:ext>
                </a:extLst>
              </a:tr>
              <a:tr h="129540">
                <a:tc>
                  <a:txBody>
                    <a:bodyPr/>
                    <a:lstStyle/>
                    <a:p>
                      <a:pPr>
                        <a:spcAft>
                          <a:spcPts val="0"/>
                        </a:spcAft>
                      </a:pPr>
                      <a:r>
                        <a:rPr lang="en-US" sz="1100">
                          <a:effectLst/>
                        </a:rPr>
                        <a:t>Layout verhübschen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Mateusz</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Python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228979584"/>
                  </a:ext>
                </a:extLst>
              </a:tr>
              <a:tr h="129540">
                <a:tc>
                  <a:txBody>
                    <a:bodyPr/>
                    <a:lstStyle/>
                    <a:p>
                      <a:pPr>
                        <a:spcAft>
                          <a:spcPts val="0"/>
                        </a:spcAft>
                      </a:pPr>
                      <a:r>
                        <a:rPr lang="en-US" sz="1100">
                          <a:effectLst/>
                        </a:rPr>
                        <a:t>Blinki Blinki bei Tor</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Mustafa</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7.12.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Python</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606315865"/>
                  </a:ext>
                </a:extLst>
              </a:tr>
              <a:tr h="129540">
                <a:tc>
                  <a:txBody>
                    <a:bodyPr/>
                    <a:lstStyle/>
                    <a:p>
                      <a:pPr>
                        <a:spcAft>
                          <a:spcPts val="0"/>
                        </a:spcAft>
                      </a:pPr>
                      <a:r>
                        <a:rPr lang="en-US" sz="1100">
                          <a:effectLst/>
                        </a:rPr>
                        <a:t>Easy Deployment auf Raspberry</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Patrick</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spcAft>
                          <a:spcPts val="0"/>
                        </a:spcAft>
                      </a:pPr>
                      <a:r>
                        <a:rPr lang="en-US" sz="1100">
                          <a:effectLst/>
                        </a:rPr>
                        <a:t>14.12. EOB</a:t>
                      </a:r>
                      <a:endParaRPr lang="en-US" sz="110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endParaRPr lang="en-US" sz="1000" dirty="0">
                        <a:effectLst/>
                        <a:latin typeface="Times New Roman" panose="02020603050405020304" pitchFamily="18" charset="0"/>
                      </a:endParaRPr>
                    </a:p>
                  </a:txBody>
                  <a:tcPr anchor="ctr"/>
                </a:tc>
                <a:extLst>
                  <a:ext uri="{0D108BD9-81ED-4DB2-BD59-A6C34878D82A}">
                    <a16:rowId xmlns:a16="http://schemas.microsoft.com/office/drawing/2014/main" val="3898238307"/>
                  </a:ext>
                </a:extLst>
              </a:tr>
            </a:tbl>
          </a:graphicData>
        </a:graphic>
      </p:graphicFrame>
    </p:spTree>
    <p:extLst>
      <p:ext uri="{BB962C8B-B14F-4D97-AF65-F5344CB8AC3E}">
        <p14:creationId xmlns:p14="http://schemas.microsoft.com/office/powerpoint/2010/main" val="3638034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67DFC-8CD6-4771-9366-7F1DBA3CFC01}"/>
              </a:ext>
            </a:extLst>
          </p:cNvPr>
          <p:cNvSpPr>
            <a:spLocks noGrp="1"/>
          </p:cNvSpPr>
          <p:nvPr>
            <p:ph type="title"/>
          </p:nvPr>
        </p:nvSpPr>
        <p:spPr/>
        <p:txBody>
          <a:bodyPr/>
          <a:lstStyle/>
          <a:p>
            <a:r>
              <a:rPr lang="de-AT" dirty="0"/>
              <a:t>Präzisierung Phase 2 und 3 </a:t>
            </a:r>
            <a:endParaRPr lang="en-US" dirty="0"/>
          </a:p>
        </p:txBody>
      </p:sp>
      <p:sp>
        <p:nvSpPr>
          <p:cNvPr id="3" name="Slide Number Placeholder 2">
            <a:extLst>
              <a:ext uri="{FF2B5EF4-FFF2-40B4-BE49-F238E27FC236}">
                <a16:creationId xmlns:a16="http://schemas.microsoft.com/office/drawing/2014/main" id="{5A03AD4A-54D8-4A2F-B983-D02A55F893D1}"/>
              </a:ext>
            </a:extLst>
          </p:cNvPr>
          <p:cNvSpPr>
            <a:spLocks noGrp="1"/>
          </p:cNvSpPr>
          <p:nvPr>
            <p:ph type="sldNum" sz="quarter" idx="4"/>
          </p:nvPr>
        </p:nvSpPr>
        <p:spPr/>
        <p:txBody>
          <a:bodyPr/>
          <a:lstStyle/>
          <a:p>
            <a:pPr marL="19012">
              <a:lnSpc>
                <a:spcPts val="999"/>
              </a:lnSpc>
            </a:pPr>
            <a:r>
              <a:rPr lang="en-US" sz="825">
                <a:cs typeface="Verdana"/>
              </a:rPr>
              <a:t>0</a:t>
            </a:r>
            <a:fld id="{81D60167-4931-47E6-BA6A-407CBD079E47}" type="slidenum">
              <a:rPr lang="en-US" sz="825" smtClean="0">
                <a:cs typeface="Verdana"/>
              </a:rPr>
              <a:pPr marL="19012">
                <a:lnSpc>
                  <a:spcPts val="999"/>
                </a:lnSpc>
              </a:pPr>
              <a:t>5</a:t>
            </a:fld>
            <a:endParaRPr lang="en-US" sz="825" dirty="0">
              <a:cs typeface="Verdana"/>
            </a:endParaRPr>
          </a:p>
        </p:txBody>
      </p:sp>
      <p:sp>
        <p:nvSpPr>
          <p:cNvPr id="4" name="Rectangle 3">
            <a:extLst>
              <a:ext uri="{FF2B5EF4-FFF2-40B4-BE49-F238E27FC236}">
                <a16:creationId xmlns:a16="http://schemas.microsoft.com/office/drawing/2014/main" id="{FCCB6816-7F75-417E-B04F-077BF85BFF18}"/>
              </a:ext>
            </a:extLst>
          </p:cNvPr>
          <p:cNvSpPr/>
          <p:nvPr/>
        </p:nvSpPr>
        <p:spPr>
          <a:xfrm>
            <a:off x="323850" y="1002090"/>
            <a:ext cx="8502650" cy="3693319"/>
          </a:xfrm>
          <a:prstGeom prst="rect">
            <a:avLst/>
          </a:prstGeom>
        </p:spPr>
        <p:txBody>
          <a:bodyPr wrap="square">
            <a:spAutoFit/>
          </a:bodyPr>
          <a:lstStyle/>
          <a:p>
            <a:pPr fontAlgn="base">
              <a:buFont typeface="Arial" panose="020B0604020202020204" pitchFamily="34" charset="0"/>
              <a:buChar char="•"/>
            </a:pPr>
            <a:r>
              <a:rPr lang="de-AT" dirty="0">
                <a:solidFill>
                  <a:srgbClr val="000000"/>
                </a:solidFill>
                <a:latin typeface="Verdana" panose="020B0604030504040204" pitchFamily="34" charset="0"/>
              </a:rPr>
              <a:t> alles umschreiben auf IOT -&gt;Phase 2</a:t>
            </a:r>
          </a:p>
          <a:p>
            <a:pPr fontAlgn="base">
              <a:buFont typeface="Arial" panose="020B0604020202020204" pitchFamily="34" charset="0"/>
              <a:buChar char="•"/>
            </a:pPr>
            <a:r>
              <a:rPr lang="de-AT" dirty="0">
                <a:solidFill>
                  <a:srgbClr val="000000"/>
                </a:solidFill>
                <a:latin typeface="Verdana" panose="020B0604030504040204" pitchFamily="34" charset="0"/>
              </a:rPr>
              <a:t> Phase3:</a:t>
            </a:r>
          </a:p>
          <a:p>
            <a:pPr lvl="1" fontAlgn="base">
              <a:buFont typeface="Arial" panose="020B0604020202020204" pitchFamily="34" charset="0"/>
              <a:buChar char="•"/>
            </a:pPr>
            <a:r>
              <a:rPr lang="de-AT" dirty="0">
                <a:solidFill>
                  <a:srgbClr val="444444"/>
                </a:solidFill>
                <a:latin typeface="Verdana" panose="020B0604030504040204" pitchFamily="34" charset="0"/>
              </a:rPr>
              <a:t>​Webapplikation</a:t>
            </a:r>
          </a:p>
          <a:p>
            <a:pPr lvl="2" fontAlgn="base">
              <a:buFont typeface="Arial" panose="020B0604020202020204" pitchFamily="34" charset="0"/>
              <a:buChar char="•"/>
            </a:pPr>
            <a:r>
              <a:rPr lang="de-AT" b="0" i="0" dirty="0">
                <a:solidFill>
                  <a:srgbClr val="444444"/>
                </a:solidFill>
                <a:effectLst/>
                <a:latin typeface="Verdana" panose="020B0604030504040204" pitchFamily="34" charset="0"/>
              </a:rPr>
              <a:t>Registrierung vor Spiel</a:t>
            </a:r>
          </a:p>
          <a:p>
            <a:pPr lvl="2" fontAlgn="base">
              <a:buFont typeface="Arial" panose="020B0604020202020204" pitchFamily="34" charset="0"/>
              <a:buChar char="•"/>
            </a:pPr>
            <a:r>
              <a:rPr lang="de-AT" dirty="0">
                <a:solidFill>
                  <a:srgbClr val="444444"/>
                </a:solidFill>
                <a:latin typeface="Verdana" panose="020B0604030504040204" pitchFamily="34" charset="0"/>
              </a:rPr>
              <a:t>Spielstart erst nach Registrierung und Spielanmeldung möglich</a:t>
            </a:r>
          </a:p>
          <a:p>
            <a:pPr lvl="2" fontAlgn="base">
              <a:buFont typeface="Arial" panose="020B0604020202020204" pitchFamily="34" charset="0"/>
              <a:buChar char="•"/>
            </a:pPr>
            <a:r>
              <a:rPr lang="de-AT" b="0" i="0" dirty="0">
                <a:solidFill>
                  <a:srgbClr val="444444"/>
                </a:solidFill>
                <a:effectLst/>
                <a:latin typeface="Verdana" panose="020B0604030504040204" pitchFamily="34" charset="0"/>
              </a:rPr>
              <a:t>Spielstand + Team online angezeigt (aktuelles Spiel)</a:t>
            </a:r>
          </a:p>
          <a:p>
            <a:pPr lvl="2" fontAlgn="base">
              <a:buFont typeface="Arial" panose="020B0604020202020204" pitchFamily="34" charset="0"/>
              <a:buChar char="•"/>
            </a:pPr>
            <a:r>
              <a:rPr lang="de-AT" dirty="0">
                <a:solidFill>
                  <a:srgbClr val="444444"/>
                </a:solidFill>
                <a:latin typeface="Verdana" panose="020B0604030504040204" pitchFamily="34" charset="0"/>
              </a:rPr>
              <a:t>Bestenliste</a:t>
            </a:r>
          </a:p>
          <a:p>
            <a:pPr lvl="1" fontAlgn="base">
              <a:buFont typeface="Arial" panose="020B0604020202020204" pitchFamily="34" charset="0"/>
              <a:buChar char="•"/>
            </a:pPr>
            <a:r>
              <a:rPr lang="de-AT" dirty="0">
                <a:solidFill>
                  <a:srgbClr val="444444"/>
                </a:solidFill>
                <a:latin typeface="Verdana" panose="020B0604030504040204" pitchFamily="34" charset="0"/>
              </a:rPr>
              <a:t>Spielstand mit Spielern und Team am Display</a:t>
            </a:r>
          </a:p>
          <a:p>
            <a:pPr lvl="1" fontAlgn="base">
              <a:buFont typeface="Arial" panose="020B0604020202020204" pitchFamily="34" charset="0"/>
              <a:buChar char="•"/>
            </a:pPr>
            <a:r>
              <a:rPr lang="de-AT" dirty="0" err="1">
                <a:solidFill>
                  <a:srgbClr val="444444"/>
                </a:solidFill>
                <a:latin typeface="Verdana" panose="020B0604030504040204" pitchFamily="34" charset="0"/>
              </a:rPr>
              <a:t>Spielstandsmeldung</a:t>
            </a:r>
            <a:r>
              <a:rPr lang="de-AT" dirty="0">
                <a:solidFill>
                  <a:srgbClr val="444444"/>
                </a:solidFill>
                <a:latin typeface="Verdana" panose="020B0604030504040204" pitchFamily="34" charset="0"/>
              </a:rPr>
              <a:t> mittels IOT-</a:t>
            </a:r>
            <a:r>
              <a:rPr lang="de-AT" dirty="0" err="1">
                <a:solidFill>
                  <a:srgbClr val="444444"/>
                </a:solidFill>
                <a:latin typeface="Verdana" panose="020B0604030504040204" pitchFamily="34" charset="0"/>
              </a:rPr>
              <a:t>HuB</a:t>
            </a:r>
            <a:endParaRPr lang="de-AT" dirty="0">
              <a:solidFill>
                <a:srgbClr val="444444"/>
              </a:solidFill>
              <a:latin typeface="Verdana" panose="020B0604030504040204" pitchFamily="34" charset="0"/>
            </a:endParaRPr>
          </a:p>
          <a:p>
            <a:pPr lvl="1" fontAlgn="base">
              <a:buFont typeface="Arial" panose="020B0604020202020204" pitchFamily="34" charset="0"/>
              <a:buChar char="•"/>
            </a:pPr>
            <a:endParaRPr lang="de-AT" b="0" i="0" dirty="0">
              <a:solidFill>
                <a:srgbClr val="444444"/>
              </a:solidFill>
              <a:effectLst/>
              <a:latin typeface="Verdana" panose="020B0604030504040204" pitchFamily="34" charset="0"/>
            </a:endParaRPr>
          </a:p>
          <a:p>
            <a:pPr fontAlgn="base">
              <a:buFont typeface="Arial" panose="020B0604020202020204" pitchFamily="34" charset="0"/>
              <a:buChar char="•"/>
            </a:pPr>
            <a:r>
              <a:rPr lang="de-AT" dirty="0" err="1">
                <a:solidFill>
                  <a:srgbClr val="444444"/>
                </a:solidFill>
                <a:latin typeface="Verdana" panose="020B0604030504040204" pitchFamily="34" charset="0"/>
              </a:rPr>
              <a:t>Todos</a:t>
            </a:r>
            <a:r>
              <a:rPr lang="de-AT" dirty="0">
                <a:solidFill>
                  <a:srgbClr val="444444"/>
                </a:solidFill>
                <a:latin typeface="Verdana" panose="020B0604030504040204" pitchFamily="34" charset="0"/>
              </a:rPr>
              <a:t>:</a:t>
            </a:r>
            <a:r>
              <a:rPr lang="de-AT" dirty="0">
                <a:solidFill>
                  <a:srgbClr val="444444"/>
                </a:solidFill>
                <a:latin typeface="Arial" panose="020B0604020202020204" pitchFamily="34" charset="0"/>
              </a:rPr>
              <a:t> </a:t>
            </a:r>
            <a:r>
              <a:rPr lang="de-AT" b="1" dirty="0">
                <a:solidFill>
                  <a:srgbClr val="FF0000"/>
                </a:solidFill>
                <a:latin typeface="Arial" panose="020B0604020202020204" pitchFamily="34" charset="0"/>
              </a:rPr>
              <a:t>Boss Stefan </a:t>
            </a:r>
            <a:r>
              <a:rPr lang="de-AT" dirty="0">
                <a:solidFill>
                  <a:srgbClr val="444444"/>
                </a:solidFill>
                <a:latin typeface="Arial" panose="020B0604020202020204" pitchFamily="34" charset="0"/>
              </a:rPr>
              <a:t>entwirft </a:t>
            </a:r>
            <a:r>
              <a:rPr lang="de-AT" dirty="0" err="1">
                <a:solidFill>
                  <a:srgbClr val="444444"/>
                </a:solidFill>
                <a:latin typeface="Arial" panose="020B0604020202020204" pitchFamily="34" charset="0"/>
              </a:rPr>
              <a:t>WebApp</a:t>
            </a:r>
            <a:r>
              <a:rPr lang="de-AT" dirty="0">
                <a:solidFill>
                  <a:srgbClr val="444444"/>
                </a:solidFill>
                <a:latin typeface="Arial" panose="020B0604020202020204" pitchFamily="34" charset="0"/>
              </a:rPr>
              <a:t> Mockups und präsentiert, organisiert Termin, Entscheidung im Team</a:t>
            </a:r>
          </a:p>
          <a:p>
            <a:pPr lvl="1" fontAlgn="base"/>
            <a:endParaRPr lang="de-AT" dirty="0">
              <a:solidFill>
                <a:srgbClr val="444444"/>
              </a:solidFill>
              <a:latin typeface="Verdana" panose="020B0604030504040204" pitchFamily="34" charset="0"/>
            </a:endParaRPr>
          </a:p>
        </p:txBody>
      </p:sp>
      <p:sp>
        <p:nvSpPr>
          <p:cNvPr id="5" name="Rectangle 4">
            <a:extLst>
              <a:ext uri="{FF2B5EF4-FFF2-40B4-BE49-F238E27FC236}">
                <a16:creationId xmlns:a16="http://schemas.microsoft.com/office/drawing/2014/main" id="{073CE45F-92D5-4127-A662-40CF0EB07B4F}"/>
              </a:ext>
            </a:extLst>
          </p:cNvPr>
          <p:cNvSpPr/>
          <p:nvPr/>
        </p:nvSpPr>
        <p:spPr>
          <a:xfrm>
            <a:off x="4438790" y="2387084"/>
            <a:ext cx="266420" cy="369332"/>
          </a:xfrm>
          <a:prstGeom prst="rect">
            <a:avLst/>
          </a:prstGeom>
        </p:spPr>
        <p:txBody>
          <a:bodyPr wrap="none">
            <a:spAutoFit/>
          </a:bodyPr>
          <a:lstStyle/>
          <a:p>
            <a:r>
              <a:rPr lang="en-US" dirty="0"/>
              <a:t> </a:t>
            </a:r>
          </a:p>
        </p:txBody>
      </p:sp>
      <p:sp>
        <p:nvSpPr>
          <p:cNvPr id="6" name="Rectangle 5">
            <a:extLst>
              <a:ext uri="{FF2B5EF4-FFF2-40B4-BE49-F238E27FC236}">
                <a16:creationId xmlns:a16="http://schemas.microsoft.com/office/drawing/2014/main" id="{65FF6E5E-7EAA-4EF2-BB65-D984C31ABB22}"/>
              </a:ext>
            </a:extLst>
          </p:cNvPr>
          <p:cNvSpPr/>
          <p:nvPr/>
        </p:nvSpPr>
        <p:spPr>
          <a:xfrm>
            <a:off x="4438790" y="2387084"/>
            <a:ext cx="266420"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977000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F52C4-0F06-48DE-8CC6-FAE6BA2D13C0}"/>
              </a:ext>
            </a:extLst>
          </p:cNvPr>
          <p:cNvSpPr>
            <a:spLocks noGrp="1"/>
          </p:cNvSpPr>
          <p:nvPr>
            <p:ph type="title" idx="4294967295"/>
          </p:nvPr>
        </p:nvSpPr>
        <p:spPr>
          <a:xfrm>
            <a:off x="434340" y="380279"/>
            <a:ext cx="8392160" cy="570309"/>
          </a:xfrm>
        </p:spPr>
        <p:txBody>
          <a:bodyPr/>
          <a:lstStyle/>
          <a:p>
            <a:r>
              <a:rPr lang="de-AT" dirty="0">
                <a:solidFill>
                  <a:srgbClr val="FF0000"/>
                </a:solidFill>
              </a:rPr>
              <a:t>Phase 4: Videos -&gt; werden wir leider nicht über IOT-HUB realisieren</a:t>
            </a:r>
          </a:p>
        </p:txBody>
      </p:sp>
      <p:sp>
        <p:nvSpPr>
          <p:cNvPr id="3" name="Inhaltsplatzhalter 2">
            <a:extLst>
              <a:ext uri="{FF2B5EF4-FFF2-40B4-BE49-F238E27FC236}">
                <a16:creationId xmlns:a16="http://schemas.microsoft.com/office/drawing/2014/main" id="{A79883AE-5FDE-45BF-9751-E1AF178B946E}"/>
              </a:ext>
            </a:extLst>
          </p:cNvPr>
          <p:cNvSpPr>
            <a:spLocks noGrp="1"/>
          </p:cNvSpPr>
          <p:nvPr>
            <p:ph idx="1"/>
          </p:nvPr>
        </p:nvSpPr>
        <p:spPr>
          <a:xfrm>
            <a:off x="578032" y="1003822"/>
            <a:ext cx="6560344" cy="3474244"/>
          </a:xfrm>
        </p:spPr>
        <p:txBody>
          <a:bodyPr/>
          <a:lstStyle/>
          <a:p>
            <a:pPr marL="0" indent="0">
              <a:buNone/>
            </a:pPr>
            <a:r>
              <a:rPr lang="de-AT" sz="1200" b="1" dirty="0"/>
              <a:t>Ziel:</a:t>
            </a:r>
          </a:p>
          <a:p>
            <a:r>
              <a:rPr lang="de-AT" sz="1200" dirty="0"/>
              <a:t>Anzeige des aktuellen Spiels übers Internet (2-3 Kameras)</a:t>
            </a:r>
          </a:p>
          <a:p>
            <a:r>
              <a:rPr lang="de-AT" sz="1200" dirty="0"/>
              <a:t>Übertragung mit Azure Media Services</a:t>
            </a:r>
          </a:p>
          <a:p>
            <a:r>
              <a:rPr lang="de-AT" sz="1200" dirty="0"/>
              <a:t>Speichern der Zeitpunkte der Tore</a:t>
            </a:r>
          </a:p>
          <a:p>
            <a:r>
              <a:rPr lang="de-AT" sz="1200" dirty="0"/>
              <a:t>Torszenen im Internet abrufbar (+/- ein paar Sekunden)</a:t>
            </a:r>
          </a:p>
          <a:p>
            <a:endParaRPr lang="de-AT" sz="1200" dirty="0"/>
          </a:p>
          <a:p>
            <a:pPr marL="0" indent="0">
              <a:buNone/>
            </a:pPr>
            <a:r>
              <a:rPr lang="de-AT" sz="1200" dirty="0"/>
              <a:t>Voraussetzungen</a:t>
            </a:r>
          </a:p>
          <a:p>
            <a:r>
              <a:rPr lang="de-AT" sz="1200" dirty="0"/>
              <a:t>Internetzugang mit gutem Upload für Raspberry erforderlich (Gäste-WLAN geht nicht…)</a:t>
            </a:r>
          </a:p>
          <a:p>
            <a:endParaRPr lang="de-AT" sz="1200" dirty="0"/>
          </a:p>
          <a:p>
            <a:pPr marL="0" indent="0">
              <a:buNone/>
            </a:pPr>
            <a:r>
              <a:rPr lang="de-AT" sz="1200" b="1" dirty="0">
                <a:solidFill>
                  <a:srgbClr val="FF0000"/>
                </a:solidFill>
              </a:rPr>
              <a:t>Probleme:</a:t>
            </a:r>
          </a:p>
          <a:p>
            <a:r>
              <a:rPr lang="de-AT" sz="1200" b="1" dirty="0">
                <a:solidFill>
                  <a:srgbClr val="FF0000"/>
                </a:solidFill>
              </a:rPr>
              <a:t>Raspi ist zu schwach für Video Upload</a:t>
            </a:r>
          </a:p>
          <a:p>
            <a:r>
              <a:rPr lang="de-AT" sz="1200" b="1" dirty="0">
                <a:solidFill>
                  <a:srgbClr val="FF0000"/>
                </a:solidFill>
              </a:rPr>
              <a:t>Kein Microsoft Tenant -&gt; wird teuer für uns -&gt; mögliche Lösung: BK oder Circuit</a:t>
            </a:r>
          </a:p>
          <a:p>
            <a:r>
              <a:rPr lang="de-AT" sz="1200" b="1" dirty="0">
                <a:solidFill>
                  <a:srgbClr val="FF0000"/>
                </a:solidFill>
              </a:rPr>
              <a:t>Internet Upload Speed</a:t>
            </a:r>
          </a:p>
          <a:p>
            <a:endParaRPr lang="de-AT" dirty="0"/>
          </a:p>
          <a:p>
            <a:endParaRPr lang="de-AT" dirty="0"/>
          </a:p>
        </p:txBody>
      </p:sp>
    </p:spTree>
    <p:extLst>
      <p:ext uri="{BB962C8B-B14F-4D97-AF65-F5344CB8AC3E}">
        <p14:creationId xmlns:p14="http://schemas.microsoft.com/office/powerpoint/2010/main" val="4018899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285483-3746-4311-A197-DD2765934571}"/>
              </a:ext>
            </a:extLst>
          </p:cNvPr>
          <p:cNvSpPr>
            <a:spLocks noGrp="1"/>
          </p:cNvSpPr>
          <p:nvPr>
            <p:ph idx="1"/>
          </p:nvPr>
        </p:nvSpPr>
        <p:spPr/>
        <p:txBody>
          <a:bodyPr/>
          <a:lstStyle/>
          <a:p>
            <a:pPr marL="0" indent="0">
              <a:buNone/>
            </a:pPr>
            <a:r>
              <a:rPr lang="en-US" dirty="0">
                <a:hlinkClick r:id="rId2"/>
              </a:rPr>
              <a:t>https://atos365-my.sharepoint.com/:p:/r/personal/mateusz_gren_atos_net/_layouts/15/Doc.aspx?sourcedoc=%7B069fe8d3-7dae-4750-843c-ea73784c6cc2%7D&amp;action=edit&amp;uid=%7B069FE8D3-7DAE-4750-843C-EA73784C6CC2%7D&amp;ListItemId=17406&amp;ListId=%7B20EAC82B-EBA3-49A5-BDFA-84267F330A76%7D&amp;odsp=1&amp;env=prod</a:t>
            </a:r>
            <a:endParaRPr lang="en-US" dirty="0"/>
          </a:p>
          <a:p>
            <a:pPr marL="0" indent="0">
              <a:buNone/>
            </a:pPr>
            <a:endParaRPr lang="en-US" dirty="0"/>
          </a:p>
          <a:p>
            <a:endParaRPr lang="en-US" dirty="0"/>
          </a:p>
        </p:txBody>
      </p:sp>
      <p:sp>
        <p:nvSpPr>
          <p:cNvPr id="3" name="Slide Number Placeholder 2">
            <a:extLst>
              <a:ext uri="{FF2B5EF4-FFF2-40B4-BE49-F238E27FC236}">
                <a16:creationId xmlns:a16="http://schemas.microsoft.com/office/drawing/2014/main" id="{B4515788-3AAE-4291-8525-1CCADE310F7D}"/>
              </a:ext>
            </a:extLst>
          </p:cNvPr>
          <p:cNvSpPr>
            <a:spLocks noGrp="1"/>
          </p:cNvSpPr>
          <p:nvPr>
            <p:ph type="sldNum" sz="quarter" idx="4"/>
          </p:nvPr>
        </p:nvSpPr>
        <p:spPr/>
        <p:txBody>
          <a:bodyPr/>
          <a:lstStyle/>
          <a:p>
            <a:fld id="{DAF489CC-3B7A-4DA5-A8C0-4984788D0EC5}" type="slidenum">
              <a:rPr lang="nl-NL" smtClean="0"/>
              <a:pPr/>
              <a:t>7</a:t>
            </a:fld>
            <a:endParaRPr lang="nl-NL" dirty="0"/>
          </a:p>
        </p:txBody>
      </p:sp>
      <p:sp>
        <p:nvSpPr>
          <p:cNvPr id="4" name="Title 3">
            <a:extLst>
              <a:ext uri="{FF2B5EF4-FFF2-40B4-BE49-F238E27FC236}">
                <a16:creationId xmlns:a16="http://schemas.microsoft.com/office/drawing/2014/main" id="{4A389B6D-3FEE-4C61-9E2D-3F7CEB5E458F}"/>
              </a:ext>
            </a:extLst>
          </p:cNvPr>
          <p:cNvSpPr>
            <a:spLocks noGrp="1"/>
          </p:cNvSpPr>
          <p:nvPr>
            <p:ph type="title"/>
          </p:nvPr>
        </p:nvSpPr>
        <p:spPr/>
        <p:txBody>
          <a:bodyPr/>
          <a:lstStyle/>
          <a:p>
            <a:r>
              <a:rPr lang="de-AT" dirty="0"/>
              <a:t>Projekt-</a:t>
            </a:r>
            <a:r>
              <a:rPr lang="de-AT" dirty="0" err="1"/>
              <a:t>Scope</a:t>
            </a:r>
            <a:r>
              <a:rPr lang="de-AT" dirty="0"/>
              <a:t> und Abgrenzungen</a:t>
            </a:r>
            <a:br>
              <a:rPr lang="de-AT" dirty="0"/>
            </a:br>
            <a:r>
              <a:rPr lang="de-AT" dirty="0"/>
              <a:t>Projektvorgehensweise/ Projektphasen</a:t>
            </a:r>
            <a:endParaRPr lang="en-US" dirty="0"/>
          </a:p>
        </p:txBody>
      </p:sp>
    </p:spTree>
    <p:extLst>
      <p:ext uri="{BB962C8B-B14F-4D97-AF65-F5344CB8AC3E}">
        <p14:creationId xmlns:p14="http://schemas.microsoft.com/office/powerpoint/2010/main" val="746941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285483-3746-4311-A197-DD2765934571}"/>
              </a:ext>
            </a:extLst>
          </p:cNvPr>
          <p:cNvSpPr>
            <a:spLocks noGrp="1"/>
          </p:cNvSpPr>
          <p:nvPr>
            <p:ph idx="1"/>
          </p:nvPr>
        </p:nvSpPr>
        <p:spPr/>
        <p:txBody>
          <a:bodyPr/>
          <a:lstStyle/>
          <a:p>
            <a:pPr fontAlgn="base"/>
            <a:r>
              <a:rPr lang="de-AT" dirty="0" err="1"/>
              <a:t>Tenant</a:t>
            </a:r>
            <a:r>
              <a:rPr lang="de-AT" dirty="0"/>
              <a:t>  </a:t>
            </a:r>
            <a:r>
              <a:rPr lang="en-US" dirty="0"/>
              <a:t>, Active directory</a:t>
            </a:r>
          </a:p>
          <a:p>
            <a:pPr fontAlgn="base"/>
            <a:r>
              <a:rPr lang="de-AT" dirty="0" err="1"/>
              <a:t>Iot</a:t>
            </a:r>
            <a:r>
              <a:rPr lang="de-AT" dirty="0"/>
              <a:t>-Hub, Media Services, SQL-DB, Mateusz </a:t>
            </a:r>
            <a:r>
              <a:rPr lang="de-AT" dirty="0" err="1"/>
              <a:t>checked</a:t>
            </a:r>
            <a:r>
              <a:rPr lang="de-AT" dirty="0"/>
              <a:t>​</a:t>
            </a:r>
          </a:p>
          <a:p>
            <a:pPr fontAlgn="base"/>
            <a:r>
              <a:rPr lang="de-AT" dirty="0"/>
              <a:t>Schulungen: </a:t>
            </a:r>
            <a:r>
              <a:rPr lang="de-AT" dirty="0" err="1"/>
              <a:t>iot</a:t>
            </a:r>
            <a:r>
              <a:rPr lang="de-AT" dirty="0"/>
              <a:t>, Media Services</a:t>
            </a:r>
            <a:r>
              <a:rPr lang="en-US" dirty="0"/>
              <a:t>​</a:t>
            </a:r>
          </a:p>
          <a:p>
            <a:pPr fontAlgn="base"/>
            <a:r>
              <a:rPr lang="de-AT" dirty="0" err="1"/>
              <a:t>Git_Hub</a:t>
            </a:r>
            <a:r>
              <a:rPr lang="de-AT" dirty="0"/>
              <a:t> </a:t>
            </a:r>
            <a:r>
              <a:rPr lang="de-AT" dirty="0" err="1"/>
              <a:t>Repo</a:t>
            </a:r>
            <a:r>
              <a:rPr lang="en-US" dirty="0"/>
              <a:t>​</a:t>
            </a:r>
          </a:p>
          <a:p>
            <a:endParaRPr lang="en-US" dirty="0"/>
          </a:p>
        </p:txBody>
      </p:sp>
      <p:sp>
        <p:nvSpPr>
          <p:cNvPr id="3" name="Slide Number Placeholder 2">
            <a:extLst>
              <a:ext uri="{FF2B5EF4-FFF2-40B4-BE49-F238E27FC236}">
                <a16:creationId xmlns:a16="http://schemas.microsoft.com/office/drawing/2014/main" id="{B4515788-3AAE-4291-8525-1CCADE310F7D}"/>
              </a:ext>
            </a:extLst>
          </p:cNvPr>
          <p:cNvSpPr>
            <a:spLocks noGrp="1"/>
          </p:cNvSpPr>
          <p:nvPr>
            <p:ph type="sldNum" sz="quarter" idx="4"/>
          </p:nvPr>
        </p:nvSpPr>
        <p:spPr/>
        <p:txBody>
          <a:bodyPr/>
          <a:lstStyle/>
          <a:p>
            <a:fld id="{DAF489CC-3B7A-4DA5-A8C0-4984788D0EC5}" type="slidenum">
              <a:rPr lang="nl-NL" smtClean="0"/>
              <a:pPr/>
              <a:t>8</a:t>
            </a:fld>
            <a:endParaRPr lang="nl-NL" dirty="0"/>
          </a:p>
        </p:txBody>
      </p:sp>
      <p:sp>
        <p:nvSpPr>
          <p:cNvPr id="4" name="Title 3">
            <a:extLst>
              <a:ext uri="{FF2B5EF4-FFF2-40B4-BE49-F238E27FC236}">
                <a16:creationId xmlns:a16="http://schemas.microsoft.com/office/drawing/2014/main" id="{4A389B6D-3FEE-4C61-9E2D-3F7CEB5E458F}"/>
              </a:ext>
            </a:extLst>
          </p:cNvPr>
          <p:cNvSpPr>
            <a:spLocks noGrp="1"/>
          </p:cNvSpPr>
          <p:nvPr>
            <p:ph type="title"/>
          </p:nvPr>
        </p:nvSpPr>
        <p:spPr/>
        <p:txBody>
          <a:bodyPr/>
          <a:lstStyle/>
          <a:p>
            <a:r>
              <a:rPr lang="de-AT" dirty="0"/>
              <a:t>Was brauchen wir von Microsoft?</a:t>
            </a:r>
            <a:endParaRPr lang="en-US" dirty="0"/>
          </a:p>
        </p:txBody>
      </p:sp>
    </p:spTree>
    <p:extLst>
      <p:ext uri="{BB962C8B-B14F-4D97-AF65-F5344CB8AC3E}">
        <p14:creationId xmlns:p14="http://schemas.microsoft.com/office/powerpoint/2010/main" val="151305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285483-3746-4311-A197-DD2765934571}"/>
              </a:ext>
            </a:extLst>
          </p:cNvPr>
          <p:cNvSpPr>
            <a:spLocks noGrp="1"/>
          </p:cNvSpPr>
          <p:nvPr>
            <p:ph idx="1"/>
          </p:nvPr>
        </p:nvSpPr>
        <p:spPr/>
        <p:txBody>
          <a:bodyPr/>
          <a:lstStyle/>
          <a:p>
            <a:r>
              <a:rPr lang="de-AT" u="sng" dirty="0">
                <a:hlinkClick r:id="rId2"/>
              </a:rPr>
              <a:t>https://atos365-my.sharepoint.com/:f:/g/personal/mateusz_gren_atos_net/EhQcr6O_kLBDgxjnhhCb2XMBAnfNKLoJf1dwF1Y99ZoAvA?e=FVBcnz</a:t>
            </a:r>
            <a:endParaRPr lang="en-US" dirty="0"/>
          </a:p>
          <a:p>
            <a:endParaRPr lang="en-US" dirty="0"/>
          </a:p>
        </p:txBody>
      </p:sp>
      <p:sp>
        <p:nvSpPr>
          <p:cNvPr id="3" name="Slide Number Placeholder 2">
            <a:extLst>
              <a:ext uri="{FF2B5EF4-FFF2-40B4-BE49-F238E27FC236}">
                <a16:creationId xmlns:a16="http://schemas.microsoft.com/office/drawing/2014/main" id="{B4515788-3AAE-4291-8525-1CCADE310F7D}"/>
              </a:ext>
            </a:extLst>
          </p:cNvPr>
          <p:cNvSpPr>
            <a:spLocks noGrp="1"/>
          </p:cNvSpPr>
          <p:nvPr>
            <p:ph type="sldNum" sz="quarter" idx="4"/>
          </p:nvPr>
        </p:nvSpPr>
        <p:spPr/>
        <p:txBody>
          <a:bodyPr/>
          <a:lstStyle/>
          <a:p>
            <a:fld id="{DAF489CC-3B7A-4DA5-A8C0-4984788D0EC5}" type="slidenum">
              <a:rPr lang="nl-NL" smtClean="0"/>
              <a:pPr/>
              <a:t>9</a:t>
            </a:fld>
            <a:endParaRPr lang="nl-NL" dirty="0"/>
          </a:p>
        </p:txBody>
      </p:sp>
      <p:sp>
        <p:nvSpPr>
          <p:cNvPr id="4" name="Title 3">
            <a:extLst>
              <a:ext uri="{FF2B5EF4-FFF2-40B4-BE49-F238E27FC236}">
                <a16:creationId xmlns:a16="http://schemas.microsoft.com/office/drawing/2014/main" id="{4A389B6D-3FEE-4C61-9E2D-3F7CEB5E458F}"/>
              </a:ext>
            </a:extLst>
          </p:cNvPr>
          <p:cNvSpPr>
            <a:spLocks noGrp="1"/>
          </p:cNvSpPr>
          <p:nvPr>
            <p:ph type="title"/>
          </p:nvPr>
        </p:nvSpPr>
        <p:spPr/>
        <p:txBody>
          <a:bodyPr/>
          <a:lstStyle/>
          <a:p>
            <a:r>
              <a:rPr lang="de-AT" dirty="0"/>
              <a:t>Tools, Dokumentation, Ablage</a:t>
            </a:r>
            <a:endParaRPr lang="en-US" dirty="0"/>
          </a:p>
        </p:txBody>
      </p:sp>
    </p:spTree>
    <p:extLst>
      <p:ext uri="{BB962C8B-B14F-4D97-AF65-F5344CB8AC3E}">
        <p14:creationId xmlns:p14="http://schemas.microsoft.com/office/powerpoint/2010/main" val="3519944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428254076"/>
              </p:ext>
            </p:extLst>
          </p:nvPr>
        </p:nvGraphicFramePr>
        <p:xfrm>
          <a:off x="1191" y="1191"/>
          <a:ext cx="1190" cy="1190"/>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91" y="1191"/>
                        <a:ext cx="1190" cy="119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705B2552-1709-4AF1-AB39-8140952D01E6}"/>
              </a:ext>
            </a:extLst>
          </p:cNvPr>
          <p:cNvSpPr txBox="1"/>
          <p:nvPr/>
        </p:nvSpPr>
        <p:spPr>
          <a:xfrm>
            <a:off x="820455" y="3200400"/>
            <a:ext cx="2655518" cy="646331"/>
          </a:xfrm>
          <a:prstGeom prst="rect">
            <a:avLst/>
          </a:prstGeom>
          <a:noFill/>
        </p:spPr>
        <p:txBody>
          <a:bodyPr wrap="square" rtlCol="0">
            <a:spAutoFit/>
          </a:bodyPr>
          <a:lstStyle/>
          <a:p>
            <a:r>
              <a:rPr lang="de-AT" dirty="0" err="1">
                <a:solidFill>
                  <a:schemeClr val="bg1"/>
                </a:solidFill>
              </a:rPr>
              <a:t>Got</a:t>
            </a:r>
            <a:r>
              <a:rPr lang="de-AT" dirty="0">
                <a:solidFill>
                  <a:schemeClr val="bg1"/>
                </a:solidFill>
              </a:rPr>
              <a:t> a </a:t>
            </a:r>
            <a:r>
              <a:rPr lang="de-AT" dirty="0" err="1">
                <a:solidFill>
                  <a:schemeClr val="bg1"/>
                </a:solidFill>
              </a:rPr>
              <a:t>question</a:t>
            </a:r>
            <a:r>
              <a:rPr lang="de-AT" dirty="0">
                <a:solidFill>
                  <a:schemeClr val="bg1"/>
                </a:solidFill>
              </a:rPr>
              <a:t> ?</a:t>
            </a:r>
          </a:p>
          <a:p>
            <a:r>
              <a:rPr lang="de-AT" dirty="0" err="1">
                <a:solidFill>
                  <a:schemeClr val="bg1"/>
                </a:solidFill>
              </a:rPr>
              <a:t>Ask</a:t>
            </a:r>
            <a:r>
              <a:rPr lang="de-AT" dirty="0">
                <a:solidFill>
                  <a:schemeClr val="bg1"/>
                </a:solidFill>
              </a:rPr>
              <a:t> Andrea</a:t>
            </a:r>
            <a:endParaRPr lang="en-US" dirty="0">
              <a:solidFill>
                <a:schemeClr val="bg1"/>
              </a:solidFill>
            </a:endParaRPr>
          </a:p>
        </p:txBody>
      </p:sp>
    </p:spTree>
    <p:extLst>
      <p:ext uri="{BB962C8B-B14F-4D97-AF65-F5344CB8AC3E}">
        <p14:creationId xmlns:p14="http://schemas.microsoft.com/office/powerpoint/2010/main" val="24024490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08&quot;/&gt;&lt;CPresentation id=&quot;1&quot;&gt;&lt;m_precDefaultNumber&gt;&lt;m_bNumberIsYear val=&quot;1&quot;/&gt;&lt;m_chMinusSymbol&gt;-&lt;/m_chMinusSymbol&gt;&lt;m_chDecimalSymbol17909&gt;,&lt;/m_chDecimalSymbol17909&gt;&lt;m_nGroupingDigits17909 val=&quot;2147483647&quot;/&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2147483647&quot;/&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1&quot;&gt;&lt;elem m_fUsage=&quot;1.00000000000000000000E+00&quot;&gt;&lt;m_msothmcolidx val=&quot;0&quot;/&gt;&lt;m_rgb r=&quot;00&quot; g=&quot;AF&quot; b=&quot;D8&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tos Sales V4.02">
  <a:themeElements>
    <a:clrScheme name="Atos Theme">
      <a:dk1>
        <a:sysClr val="windowText" lastClr="000000"/>
      </a:dk1>
      <a:lt1>
        <a:sysClr val="window" lastClr="FFFFFF"/>
      </a:lt1>
      <a:dk2>
        <a:srgbClr val="0066A1"/>
      </a:dk2>
      <a:lt2>
        <a:srgbClr val="829DC7"/>
      </a:lt2>
      <a:accent1>
        <a:srgbClr val="0066A1"/>
      </a:accent1>
      <a:accent2>
        <a:srgbClr val="829DC7"/>
      </a:accent2>
      <a:accent3>
        <a:srgbClr val="000000"/>
      </a:accent3>
      <a:accent4>
        <a:srgbClr val="808080"/>
      </a:accent4>
      <a:accent5>
        <a:srgbClr val="FFFFFF"/>
      </a:accent5>
      <a:accent6>
        <a:srgbClr val="BFBFBF"/>
      </a:accent6>
      <a:hlink>
        <a:srgbClr val="0066A1"/>
      </a:hlink>
      <a:folHlink>
        <a:srgbClr val="829DC7"/>
      </a:folHlink>
    </a:clrScheme>
    <a:fontScheme name="Atos Font PP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t"/>
      <a:lstStyle>
        <a:defPPr>
          <a:defRPr sz="1600"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Atos v4.0">
  <a:themeElements>
    <a:clrScheme name="Atos Theme">
      <a:dk1>
        <a:sysClr val="windowText" lastClr="000000"/>
      </a:dk1>
      <a:lt1>
        <a:sysClr val="window" lastClr="FFFFFF"/>
      </a:lt1>
      <a:dk2>
        <a:srgbClr val="0066A1"/>
      </a:dk2>
      <a:lt2>
        <a:srgbClr val="829DC7"/>
      </a:lt2>
      <a:accent1>
        <a:srgbClr val="0066A1"/>
      </a:accent1>
      <a:accent2>
        <a:srgbClr val="829DC7"/>
      </a:accent2>
      <a:accent3>
        <a:srgbClr val="000000"/>
      </a:accent3>
      <a:accent4>
        <a:srgbClr val="808080"/>
      </a:accent4>
      <a:accent5>
        <a:srgbClr val="FFFFFF"/>
      </a:accent5>
      <a:accent6>
        <a:srgbClr val="BFBFBF"/>
      </a:accent6>
      <a:hlink>
        <a:srgbClr val="0066A1"/>
      </a:hlink>
      <a:folHlink>
        <a:srgbClr val="829DC7"/>
      </a:folHlink>
    </a:clrScheme>
    <a:fontScheme name="Atos Font PP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tos v4.0">
  <a:themeElements>
    <a:clrScheme name="Atos Theme">
      <a:dk1>
        <a:sysClr val="windowText" lastClr="000000"/>
      </a:dk1>
      <a:lt1>
        <a:sysClr val="window" lastClr="FFFFFF"/>
      </a:lt1>
      <a:dk2>
        <a:srgbClr val="0066A1"/>
      </a:dk2>
      <a:lt2>
        <a:srgbClr val="829DC7"/>
      </a:lt2>
      <a:accent1>
        <a:srgbClr val="0066A1"/>
      </a:accent1>
      <a:accent2>
        <a:srgbClr val="829DC7"/>
      </a:accent2>
      <a:accent3>
        <a:srgbClr val="000000"/>
      </a:accent3>
      <a:accent4>
        <a:srgbClr val="808080"/>
      </a:accent4>
      <a:accent5>
        <a:srgbClr val="FFFFFF"/>
      </a:accent5>
      <a:accent6>
        <a:srgbClr val="BFBFBF"/>
      </a:accent6>
      <a:hlink>
        <a:srgbClr val="0066A1"/>
      </a:hlink>
      <a:folHlink>
        <a:srgbClr val="829DC7"/>
      </a:folHlink>
    </a:clrScheme>
    <a:fontScheme name="Atos Font PP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Atos v4.0">
  <a:themeElements>
    <a:clrScheme name="Atos Theme">
      <a:dk1>
        <a:sysClr val="windowText" lastClr="000000"/>
      </a:dk1>
      <a:lt1>
        <a:sysClr val="window" lastClr="FFFFFF"/>
      </a:lt1>
      <a:dk2>
        <a:srgbClr val="0066A1"/>
      </a:dk2>
      <a:lt2>
        <a:srgbClr val="829DC7"/>
      </a:lt2>
      <a:accent1>
        <a:srgbClr val="0066A1"/>
      </a:accent1>
      <a:accent2>
        <a:srgbClr val="829DC7"/>
      </a:accent2>
      <a:accent3>
        <a:srgbClr val="000000"/>
      </a:accent3>
      <a:accent4>
        <a:srgbClr val="808080"/>
      </a:accent4>
      <a:accent5>
        <a:srgbClr val="FFFFFF"/>
      </a:accent5>
      <a:accent6>
        <a:srgbClr val="BFBFBF"/>
      </a:accent6>
      <a:hlink>
        <a:srgbClr val="0066A1"/>
      </a:hlink>
      <a:folHlink>
        <a:srgbClr val="829DC7"/>
      </a:folHlink>
    </a:clrScheme>
    <a:fontScheme name="Atos Font PP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1311b65-09be-4b69-b5e4-be58655e597c" xsi:nil="true"/>
    <TaxCatchAll xmlns="0236e3f4-4013-44e9-905e-3f5bcafa95bb" xsi:nil="true"/>
    <lc1bece66ab944aaa55e773eb54bfead xmlns="51311b65-09be-4b69-b5e4-be58655e597c">
      <Terms xmlns="http://schemas.microsoft.com/office/infopath/2007/PartnerControls"/>
    </lc1bece66ab944aaa55e773eb54bfea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406A21F50EF149A289CE3F02E0BE87" ma:contentTypeVersion="14" ma:contentTypeDescription="Create a new document." ma:contentTypeScope="" ma:versionID="66b9c6779b180b62071306b8b2aa88a2">
  <xsd:schema xmlns:xsd="http://www.w3.org/2001/XMLSchema" xmlns:xs="http://www.w3.org/2001/XMLSchema" xmlns:p="http://schemas.microsoft.com/office/2006/metadata/properties" xmlns:ns2="0b816fb5-da9f-4f41-bb92-c9cfd6b8317f" xmlns:ns3="51311b65-09be-4b69-b5e4-be58655e597c" xmlns:ns4="0236e3f4-4013-44e9-905e-3f5bcafa95bb" targetNamespace="http://schemas.microsoft.com/office/2006/metadata/properties" ma:root="true" ma:fieldsID="e03d40218e01b90fe7056b84df69a52d" ns2:_="" ns3:_="" ns4:_="">
    <xsd:import namespace="0b816fb5-da9f-4f41-bb92-c9cfd6b8317f"/>
    <xsd:import namespace="51311b65-09be-4b69-b5e4-be58655e597c"/>
    <xsd:import namespace="0236e3f4-4013-44e9-905e-3f5bcafa95bb"/>
    <xsd:element name="properties">
      <xsd:complexType>
        <xsd:sequence>
          <xsd:element name="documentManagement">
            <xsd:complexType>
              <xsd:all>
                <xsd:element ref="ns2:SharedWithUsers" minOccurs="0"/>
                <xsd:element ref="ns2:SharedWithDetails" minOccurs="0"/>
                <xsd:element ref="ns3:lcf76f155ced4ddcb4097134ff3c332f" minOccurs="0"/>
                <xsd:element ref="ns3:MediaServiceOCR" minOccurs="0"/>
                <xsd:element ref="ns3:lc1bece66ab944aaa55e773eb54bfead" minOccurs="0"/>
                <xsd:element ref="ns4:TaxCatchAll"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816fb5-da9f-4f41-bb92-c9cfd6b8317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1311b65-09be-4b69-b5e4-be58655e597c" elementFormDefault="qualified">
    <xsd:import namespace="http://schemas.microsoft.com/office/2006/documentManagement/types"/>
    <xsd:import namespace="http://schemas.microsoft.com/office/infopath/2007/PartnerControls"/>
    <xsd:element name="lcf76f155ced4ddcb4097134ff3c332f" ma:index="10" nillable="true" ma:displayName="Image Tags_0" ma:hidden="true" ma:internalName="lcf76f155ced4ddcb4097134ff3c332f">
      <xsd:simpleType>
        <xsd:restriction base="dms:Note"/>
      </xsd:simpleType>
    </xsd:element>
    <xsd:element name="MediaServiceOCR" ma:index="11" nillable="true" ma:displayName="Extracted Text" ma:internalName="MediaServiceOCR" ma:readOnly="true">
      <xsd:simpleType>
        <xsd:restriction base="dms:Note">
          <xsd:maxLength value="255"/>
        </xsd:restriction>
      </xsd:simpleType>
    </xsd:element>
    <xsd:element name="lc1bece66ab944aaa55e773eb54bfead" ma:index="13" nillable="true" ma:taxonomy="true" ma:internalName="lc1bece66ab944aaa55e773eb54bfead" ma:taxonomyFieldName="Image_x0020_Tags" ma:displayName="Image Tags" ma:fieldId="{5c1bece6-6ab9-44aa-a55e-773eb54bfead}"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36e3f4-4013-44e9-905e-3f5bcafa95b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2da1b41-cb57-4863-9ee4-e07742a6898a}" ma:internalName="TaxCatchAll" ma:showField="CatchAllData" ma:web="0236e3f4-4013-44e9-905e-3f5bcafa95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009551-AB70-40ED-9E15-DE1D5311E640}">
  <ds:schemaRefs>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sharepoint/v3"/>
    <ds:schemaRef ds:uri="http://schemas.microsoft.com/office/2006/metadata/properties"/>
    <ds:schemaRef ds:uri="http://purl.org/dc/term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D9303161-5E64-495A-9808-7EFEE4A88606}">
  <ds:schemaRefs>
    <ds:schemaRef ds:uri="http://schemas.microsoft.com/sharepoint/v3/contenttype/forms"/>
  </ds:schemaRefs>
</ds:datastoreItem>
</file>

<file path=customXml/itemProps3.xml><?xml version="1.0" encoding="utf-8"?>
<ds:datastoreItem xmlns:ds="http://schemas.openxmlformats.org/officeDocument/2006/customXml" ds:itemID="{9E141C3F-4D9B-444F-A1E7-256370E9F4E4}"/>
</file>

<file path=docProps/app.xml><?xml version="1.0" encoding="utf-8"?>
<Properties xmlns="http://schemas.openxmlformats.org/officeDocument/2006/extended-properties" xmlns:vt="http://schemas.openxmlformats.org/officeDocument/2006/docPropsVTypes">
  <Template>Atos Sales V4.02</Template>
  <TotalTime>0</TotalTime>
  <Words>431</Words>
  <Application>Microsoft Office PowerPoint</Application>
  <PresentationFormat>On-screen Show (16:9)</PresentationFormat>
  <Paragraphs>125</Paragraphs>
  <Slides>10</Slides>
  <Notes>2</Notes>
  <HiddenSlides>0</HiddenSlides>
  <MMClips>0</MMClips>
  <ScaleCrop>false</ScaleCrop>
  <HeadingPairs>
    <vt:vector size="4" baseType="variant">
      <vt:variant>
        <vt:lpstr>Theme</vt:lpstr>
      </vt:variant>
      <vt:variant>
        <vt:i4>4</vt:i4>
      </vt:variant>
      <vt:variant>
        <vt:lpstr>Slide Titles</vt:lpstr>
      </vt:variant>
      <vt:variant>
        <vt:i4>10</vt:i4>
      </vt:variant>
    </vt:vector>
  </HeadingPairs>
  <TitlesOfParts>
    <vt:vector size="14" baseType="lpstr">
      <vt:lpstr>Atos Sales V4.02</vt:lpstr>
      <vt:lpstr>1_Atos v4.0</vt:lpstr>
      <vt:lpstr>Atos v4.0</vt:lpstr>
      <vt:lpstr>2_Atos v4.0</vt:lpstr>
      <vt:lpstr>i-Wuzzler</vt:lpstr>
      <vt:lpstr>Status 27.11.2018</vt:lpstr>
      <vt:lpstr>PowerPoint Presentation</vt:lpstr>
      <vt:lpstr>Tätigkeitsliste 27.11.2018</vt:lpstr>
      <vt:lpstr>Präzisierung Phase 2 und 3 </vt:lpstr>
      <vt:lpstr>Phase 4: Videos -&gt; werden wir leider nicht über IOT-HUB realisieren</vt:lpstr>
      <vt:lpstr>Projekt-Scope und Abgrenzungen Projektvorgehensweise/ Projektphasen</vt:lpstr>
      <vt:lpstr>Was brauchen wir von Microsoft?</vt:lpstr>
      <vt:lpstr>Tools, Dokumentation, Ablage</vt:lpstr>
      <vt:lpstr>PowerPoint Presentation</vt:lpstr>
    </vt:vector>
  </TitlesOfParts>
  <Company>Atos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Trofimova, Elena</dc:creator>
  <cp:lastModifiedBy>Woloch, Andrea</cp:lastModifiedBy>
  <cp:revision>251</cp:revision>
  <cp:lastPrinted>2017-03-14T11:20:05Z</cp:lastPrinted>
  <dcterms:created xsi:type="dcterms:W3CDTF">2017-02-21T09:32:18Z</dcterms:created>
  <dcterms:modified xsi:type="dcterms:W3CDTF">2024-03-01T10:56:45Z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um">
    <vt:lpwstr>dd-mm-yyyy</vt:lpwstr>
  </property>
  <property fmtid="{D5CDD505-2E9C-101B-9397-08002B2CF9AE}" pid="3" name="Author">
    <vt:lpwstr>Author</vt:lpwstr>
  </property>
  <property fmtid="{D5CDD505-2E9C-101B-9397-08002B2CF9AE}" pid="4" name="GBU">
    <vt:lpwstr>GBU</vt:lpwstr>
  </property>
  <property fmtid="{D5CDD505-2E9C-101B-9397-08002B2CF9AE}" pid="5" name="Division">
    <vt:lpwstr>Division</vt:lpwstr>
  </property>
  <property fmtid="{D5CDD505-2E9C-101B-9397-08002B2CF9AE}" pid="6" name="Department">
    <vt:lpwstr>Department</vt:lpwstr>
  </property>
  <property fmtid="{D5CDD505-2E9C-101B-9397-08002B2CF9AE}" pid="7" name="Classification">
    <vt:lpwstr>© Atos - For internal use</vt:lpwstr>
  </property>
  <property fmtid="{D5CDD505-2E9C-101B-9397-08002B2CF9AE}" pid="8" name="ContentTypeId">
    <vt:lpwstr>0x0101002C406A21F50EF149A289CE3F02E0BE87</vt:lpwstr>
  </property>
  <property fmtid="{D5CDD505-2E9C-101B-9397-08002B2CF9AE}" pid="9" name="_AdHocReviewCycleID">
    <vt:i4>1562617591</vt:i4>
  </property>
  <property fmtid="{D5CDD505-2E9C-101B-9397-08002B2CF9AE}" pid="10" name="_NewReviewCycle">
    <vt:lpwstr/>
  </property>
  <property fmtid="{D5CDD505-2E9C-101B-9397-08002B2CF9AE}" pid="11" name="_EmailSubject">
    <vt:lpwstr>LIS auf Web (MA33)</vt:lpwstr>
  </property>
  <property fmtid="{D5CDD505-2E9C-101B-9397-08002B2CF9AE}" pid="12" name="_AuthorEmail">
    <vt:lpwstr>andrea.woloch@atos.net</vt:lpwstr>
  </property>
  <property fmtid="{D5CDD505-2E9C-101B-9397-08002B2CF9AE}" pid="13" name="_AuthorEmailDisplayName">
    <vt:lpwstr>Woloch, Andrea</vt:lpwstr>
  </property>
  <property fmtid="{D5CDD505-2E9C-101B-9397-08002B2CF9AE}" pid="14" name="MSIP_Label_ecb69475-382c-4c7a-b21d-8ca64eeef1bd_Enabled">
    <vt:lpwstr>true</vt:lpwstr>
  </property>
  <property fmtid="{D5CDD505-2E9C-101B-9397-08002B2CF9AE}" pid="15" name="MSIP_Label_ecb69475-382c-4c7a-b21d-8ca64eeef1bd_SetDate">
    <vt:lpwstr>2024-03-01T10:56:45Z</vt:lpwstr>
  </property>
  <property fmtid="{D5CDD505-2E9C-101B-9397-08002B2CF9AE}" pid="16" name="MSIP_Label_ecb69475-382c-4c7a-b21d-8ca64eeef1bd_Method">
    <vt:lpwstr>Standard</vt:lpwstr>
  </property>
  <property fmtid="{D5CDD505-2E9C-101B-9397-08002B2CF9AE}" pid="17" name="MSIP_Label_ecb69475-382c-4c7a-b21d-8ca64eeef1bd_Name">
    <vt:lpwstr>Eviden For Internal Use - All Employees</vt:lpwstr>
  </property>
  <property fmtid="{D5CDD505-2E9C-101B-9397-08002B2CF9AE}" pid="18" name="MSIP_Label_ecb69475-382c-4c7a-b21d-8ca64eeef1bd_SiteId">
    <vt:lpwstr>7d1c7785-2d8a-437d-b842-1ed5d8fbe00a</vt:lpwstr>
  </property>
  <property fmtid="{D5CDD505-2E9C-101B-9397-08002B2CF9AE}" pid="19" name="MSIP_Label_ecb69475-382c-4c7a-b21d-8ca64eeef1bd_ActionId">
    <vt:lpwstr>b9b53584-9ab6-4138-bc19-41b87ee168fa</vt:lpwstr>
  </property>
  <property fmtid="{D5CDD505-2E9C-101B-9397-08002B2CF9AE}" pid="20" name="MSIP_Label_ecb69475-382c-4c7a-b21d-8ca64eeef1bd_ContentBits">
    <vt:lpwstr>0</vt:lpwstr>
  </property>
  <property fmtid="{D5CDD505-2E9C-101B-9397-08002B2CF9AE}" pid="21" name="Order">
    <vt:r8>3800</vt:r8>
  </property>
  <property fmtid="{D5CDD505-2E9C-101B-9397-08002B2CF9AE}" pid="22" name="xd_ProgID">
    <vt:lpwstr/>
  </property>
  <property fmtid="{D5CDD505-2E9C-101B-9397-08002B2CF9AE}" pid="23" name="_SourceUrl">
    <vt:lpwstr/>
  </property>
  <property fmtid="{D5CDD505-2E9C-101B-9397-08002B2CF9AE}" pid="24" name="_SharedFileIndex">
    <vt:lpwstr/>
  </property>
  <property fmtid="{D5CDD505-2E9C-101B-9397-08002B2CF9AE}" pid="25" name="TemplateUrl">
    <vt:lpwstr/>
  </property>
  <property fmtid="{D5CDD505-2E9C-101B-9397-08002B2CF9AE}" pid="26" name="_ExtendedDescription">
    <vt:lpwstr/>
  </property>
</Properties>
</file>