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72" autoAdjust="0"/>
    <p:restoredTop sz="94660"/>
  </p:normalViewPr>
  <p:slideViewPr>
    <p:cSldViewPr snapToGrid="0">
      <p:cViewPr>
        <p:scale>
          <a:sx n="66" d="100"/>
          <a:sy n="66" d="100"/>
        </p:scale>
        <p:origin x="821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un Jayatilaka" userId="S::kasun.jayatilaka@eviden.com::5c7d011a-43ae-4a6c-88c9-6a03ef49f062" providerId="AD" clId="Web-{A5E3E9B1-0A9D-FBF6-A9EA-98C651F2E0F2}"/>
    <pc:docChg chg="mod">
      <pc:chgData name="Kasun Jayatilaka" userId="S::kasun.jayatilaka@eviden.com::5c7d011a-43ae-4a6c-88c9-6a03ef49f062" providerId="AD" clId="Web-{A5E3E9B1-0A9D-FBF6-A9EA-98C651F2E0F2}" dt="2024-02-23T16:59:17.494" v="0" actId="33475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53348F-9405-4C4A-8F92-87A8625B3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9CB1B1-E4ED-43CA-A1A7-FF8999B39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DC7FF8-56C4-4475-9CB3-20846BB71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8D9158-C21F-4E4B-A408-99E6E9AB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AB19B1-F57A-47E8-A00E-1E3734D8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370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C2973-D240-4C16-8FC6-27ED0B41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148988-336A-42AE-A988-105776559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C5D6A7-B974-46BF-839F-1D1670DB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5EE3DB-F207-4490-BCEF-6CBA9031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603CDE-70D2-4D92-9FD0-0AB50E87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1417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15D79-D4E4-4681-9C75-0932660A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950A08-031D-441D-9EE8-F3875C032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48760F-F12B-4B70-BF6E-01651E826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0BAB5E-01C8-4649-9E03-C65D2CF02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253079-0DCF-40D9-8166-AA3BF40B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4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63F9F-BC6E-4AD7-827F-5FFBF0E65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406FD4-9893-4407-8941-E5EF39CA1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12E04CA-A54D-4973-A5D9-2B8E88B74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F668168-5FE8-44D0-A113-3A7861D13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511A68-8816-407E-BA5D-ED640E8F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E122EF-C93E-4B16-80CE-DFB52DDED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897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3AFE32-A083-4E0F-A1E9-34EB5559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27EC31-D288-408C-9287-4857682E0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148BAFB-456C-40C2-92A6-D57032EA2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E1B6D9A-3032-45CF-AB87-026C3A454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94BF67-6664-4452-8155-D620CE7BE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D8D9E55-2868-4B5F-A441-C8DD83208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CF3A60A-FA1B-4A8B-9EDF-A8188C24A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5E769E8-9649-4CD3-AA3A-59090B29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512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4B8DA-CE7B-4714-AC16-2B6BED9C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AAF838-BF18-40E1-AC37-A979B423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D06631-6512-40A8-B338-7EB29201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E9B5EA-99D1-4019-9885-19622808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332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67BB03E-11FD-4E2B-AA06-DD1FD580B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9164F4-7C6B-4F0D-9587-E1FB3879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75F125-52DF-4D7C-A22C-496804DC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369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F0C9D8-9519-4E1C-A0A0-BE2B6E997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67C9A5-FCA6-4E6D-ADA8-0691F65CF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4E61AE-CFBC-444B-8101-43210846F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F4BF7BD-0154-489C-B163-4140466A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857DA8C-CFF7-4D2C-803A-EA6ACC004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DE9B0C-D57C-4A4A-AE6F-5B0751CC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080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D0C97-4733-4611-B373-E6ADDB16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9A332C9-BD98-446C-A5A4-2322C5123B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BBA22E8-D755-4824-AC48-65064DA58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DE24967-3614-407B-99B1-43B62A5C8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E168FE-1298-42AF-B508-A1179EA2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280EA15-F9D4-4EB4-A2CF-8E4FA09F8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180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FBDC05-71C5-4517-8F4B-A0FE255E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8F50FD8-FD56-45E6-A49F-42B6D00B1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A5FC17-6E5D-469D-A423-6CBFEE5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648994-40EB-4F9C-ABEB-F6E71049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6C8FAF-1635-4926-9097-BBF6FF676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360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356B662-C5D9-44A0-A42D-786A9B3EDA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874BAC1-F95A-402C-ADDA-6892FE557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ADB527-2788-4493-A2B1-AF82F38D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28BAD4-6899-43D9-91C3-A23258C3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5287AC-DFFB-4741-88A9-55E0D8EC7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439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E1E0E9-5019-44D7-A31B-3675B4D5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EE5EF3-30CC-4767-9710-59E7AC314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A875E29-2629-40DB-8C32-572A0AC6C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C3510-6CBA-4192-93D2-E03E141BA7F1}" type="datetimeFigureOut">
              <a:rPr lang="de-AT" smtClean="0"/>
              <a:t>23.02.2024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06A85B-0A5F-4AA0-8C23-7E498D0A8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B02C74-420B-4A3B-8423-BA6241F60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A4A67-535E-4415-82E0-136DFF920CF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117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9F370BC-4F81-49F4-9B13-F0B6B748F75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A97AA60-C2C1-4D4E-BD5E-0CE431EDE98C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E699F9-DD6C-4A4A-A594-B91F41141BD4}"/>
              </a:ext>
            </a:extLst>
          </p:cNvPr>
          <p:cNvSpPr txBox="1"/>
          <p:nvPr/>
        </p:nvSpPr>
        <p:spPr>
          <a:xfrm>
            <a:off x="1933753" y="1543868"/>
            <a:ext cx="222849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dirty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67D5B29-16BD-4AFC-A765-876709FAA7BB}"/>
              </a:ext>
            </a:extLst>
          </p:cNvPr>
          <p:cNvSpPr txBox="1"/>
          <p:nvPr/>
        </p:nvSpPr>
        <p:spPr>
          <a:xfrm>
            <a:off x="8029752" y="1543867"/>
            <a:ext cx="222849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756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9F370BC-4F81-49F4-9B13-F0B6B748F752}"/>
              </a:ext>
            </a:extLst>
          </p:cNvPr>
          <p:cNvSpPr/>
          <p:nvPr/>
        </p:nvSpPr>
        <p:spPr>
          <a:xfrm>
            <a:off x="0" y="0"/>
            <a:ext cx="6096000" cy="6094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A97AA60-C2C1-4D4E-BD5E-0CE431EDE98C}"/>
              </a:ext>
            </a:extLst>
          </p:cNvPr>
          <p:cNvSpPr/>
          <p:nvPr/>
        </p:nvSpPr>
        <p:spPr>
          <a:xfrm>
            <a:off x="6096000" y="0"/>
            <a:ext cx="6096000" cy="609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864E9F9-8527-421F-9D0B-4990E8889274}"/>
              </a:ext>
            </a:extLst>
          </p:cNvPr>
          <p:cNvSpPr/>
          <p:nvPr/>
        </p:nvSpPr>
        <p:spPr>
          <a:xfrm>
            <a:off x="0" y="6094799"/>
            <a:ext cx="6096000" cy="763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BLACK SURRENDER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CF2C634-67EE-4259-9157-CAF1FFA4D979}"/>
              </a:ext>
            </a:extLst>
          </p:cNvPr>
          <p:cNvSpPr/>
          <p:nvPr/>
        </p:nvSpPr>
        <p:spPr>
          <a:xfrm>
            <a:off x="6095999" y="6094799"/>
            <a:ext cx="6096000" cy="763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WHITE SURRENDER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F8789457-8FFF-43E4-8ED1-FB26718807B0}"/>
              </a:ext>
            </a:extLst>
          </p:cNvPr>
          <p:cNvCxnSpPr/>
          <p:nvPr/>
        </p:nvCxnSpPr>
        <p:spPr>
          <a:xfrm>
            <a:off x="6095999" y="6094799"/>
            <a:ext cx="0" cy="7632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1EE699F9-DD6C-4A4A-A594-B91F41141BD4}"/>
              </a:ext>
            </a:extLst>
          </p:cNvPr>
          <p:cNvSpPr txBox="1"/>
          <p:nvPr/>
        </p:nvSpPr>
        <p:spPr>
          <a:xfrm>
            <a:off x="1933753" y="1162268"/>
            <a:ext cx="194796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67D5B29-16BD-4AFC-A765-876709FAA7BB}"/>
              </a:ext>
            </a:extLst>
          </p:cNvPr>
          <p:cNvSpPr txBox="1"/>
          <p:nvPr/>
        </p:nvSpPr>
        <p:spPr>
          <a:xfrm>
            <a:off x="8029752" y="1162267"/>
            <a:ext cx="194796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5523BB2-059E-466A-A3A0-DAFB1B379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0"/>
            <a:ext cx="4878772" cy="487877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452D93F-955C-468A-B4DC-5D73AA8E7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228" y="-2"/>
            <a:ext cx="4878772" cy="48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9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9F370BC-4F81-49F4-9B13-F0B6B748F752}"/>
              </a:ext>
            </a:extLst>
          </p:cNvPr>
          <p:cNvSpPr/>
          <p:nvPr/>
        </p:nvSpPr>
        <p:spPr>
          <a:xfrm>
            <a:off x="0" y="0"/>
            <a:ext cx="6096000" cy="6094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A97AA60-C2C1-4D4E-BD5E-0CE431EDE98C}"/>
              </a:ext>
            </a:extLst>
          </p:cNvPr>
          <p:cNvSpPr/>
          <p:nvPr/>
        </p:nvSpPr>
        <p:spPr>
          <a:xfrm>
            <a:off x="6096000" y="0"/>
            <a:ext cx="6096000" cy="609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864E9F9-8527-421F-9D0B-4990E8889274}"/>
              </a:ext>
            </a:extLst>
          </p:cNvPr>
          <p:cNvSpPr/>
          <p:nvPr/>
        </p:nvSpPr>
        <p:spPr>
          <a:xfrm>
            <a:off x="0" y="6094799"/>
            <a:ext cx="6096000" cy="763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BLACK SURRENDER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CF2C634-67EE-4259-9157-CAF1FFA4D979}"/>
              </a:ext>
            </a:extLst>
          </p:cNvPr>
          <p:cNvSpPr/>
          <p:nvPr/>
        </p:nvSpPr>
        <p:spPr>
          <a:xfrm>
            <a:off x="6095999" y="6094799"/>
            <a:ext cx="6096000" cy="763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WHITE SURRENDER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F8789457-8FFF-43E4-8ED1-FB26718807B0}"/>
              </a:ext>
            </a:extLst>
          </p:cNvPr>
          <p:cNvCxnSpPr/>
          <p:nvPr/>
        </p:nvCxnSpPr>
        <p:spPr>
          <a:xfrm>
            <a:off x="6095999" y="6094799"/>
            <a:ext cx="0" cy="7632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1EE699F9-DD6C-4A4A-A594-B91F41141BD4}"/>
              </a:ext>
            </a:extLst>
          </p:cNvPr>
          <p:cNvSpPr txBox="1"/>
          <p:nvPr/>
        </p:nvSpPr>
        <p:spPr>
          <a:xfrm>
            <a:off x="1933753" y="1162268"/>
            <a:ext cx="194796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67D5B29-16BD-4AFC-A765-876709FAA7BB}"/>
              </a:ext>
            </a:extLst>
          </p:cNvPr>
          <p:cNvSpPr txBox="1"/>
          <p:nvPr/>
        </p:nvSpPr>
        <p:spPr>
          <a:xfrm>
            <a:off x="8029752" y="1162267"/>
            <a:ext cx="194796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63327B7-C963-438F-9A26-314CFD2E4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28" y="6207728"/>
            <a:ext cx="537341" cy="53734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D976EAB-6680-4171-A50C-7BDB5B807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325" y="6207727"/>
            <a:ext cx="537341" cy="5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5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9F370BC-4F81-49F4-9B13-F0B6B748F752}"/>
              </a:ext>
            </a:extLst>
          </p:cNvPr>
          <p:cNvSpPr/>
          <p:nvPr/>
        </p:nvSpPr>
        <p:spPr>
          <a:xfrm>
            <a:off x="0" y="0"/>
            <a:ext cx="6096000" cy="6094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28" name="Picture 4" descr="green grass field">
            <a:extLst>
              <a:ext uri="{FF2B5EF4-FFF2-40B4-BE49-F238E27FC236}">
                <a16:creationId xmlns:a16="http://schemas.microsoft.com/office/drawing/2014/main" id="{D73F252E-DF85-4BDE-8D3E-E58741FA5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0" b="17192"/>
          <a:stretch/>
        </p:blipFill>
        <p:spPr bwMode="auto">
          <a:xfrm>
            <a:off x="-4" y="0"/>
            <a:ext cx="6095996" cy="60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A97AA60-C2C1-4D4E-BD5E-0CE431EDE98C}"/>
              </a:ext>
            </a:extLst>
          </p:cNvPr>
          <p:cNvSpPr/>
          <p:nvPr/>
        </p:nvSpPr>
        <p:spPr>
          <a:xfrm>
            <a:off x="6096000" y="0"/>
            <a:ext cx="6096000" cy="609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864E9F9-8527-421F-9D0B-4990E8889274}"/>
              </a:ext>
            </a:extLst>
          </p:cNvPr>
          <p:cNvSpPr/>
          <p:nvPr/>
        </p:nvSpPr>
        <p:spPr>
          <a:xfrm>
            <a:off x="0" y="6094799"/>
            <a:ext cx="6096000" cy="763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BLACK SURRENDER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CF2C634-67EE-4259-9157-CAF1FFA4D979}"/>
              </a:ext>
            </a:extLst>
          </p:cNvPr>
          <p:cNvSpPr/>
          <p:nvPr/>
        </p:nvSpPr>
        <p:spPr>
          <a:xfrm>
            <a:off x="6095999" y="6094799"/>
            <a:ext cx="6096000" cy="763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WHITE SURRENDER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E699F9-DD6C-4A4A-A594-B91F41141BD4}"/>
              </a:ext>
            </a:extLst>
          </p:cNvPr>
          <p:cNvSpPr txBox="1"/>
          <p:nvPr/>
        </p:nvSpPr>
        <p:spPr>
          <a:xfrm>
            <a:off x="1933745" y="1162267"/>
            <a:ext cx="222849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pic>
        <p:nvPicPr>
          <p:cNvPr id="1030" name="Picture 6" descr="top view of foosball table">
            <a:extLst>
              <a:ext uri="{FF2B5EF4-FFF2-40B4-BE49-F238E27FC236}">
                <a16:creationId xmlns:a16="http://schemas.microsoft.com/office/drawing/2014/main" id="{55A2D303-4046-43FC-AA6C-C8B4F0ECA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72" t="1402" r="16528" b="1793"/>
          <a:stretch/>
        </p:blipFill>
        <p:spPr bwMode="auto">
          <a:xfrm>
            <a:off x="6095992" y="-4"/>
            <a:ext cx="6095996" cy="609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67D5B29-16BD-4AFC-A765-876709FAA7BB}"/>
              </a:ext>
            </a:extLst>
          </p:cNvPr>
          <p:cNvSpPr txBox="1"/>
          <p:nvPr/>
        </p:nvSpPr>
        <p:spPr>
          <a:xfrm>
            <a:off x="8029737" y="1162264"/>
            <a:ext cx="222849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63327B7-C963-438F-9A26-314CFD2E4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28" y="6207728"/>
            <a:ext cx="537341" cy="537341"/>
          </a:xfrm>
          <a:prstGeom prst="rect">
            <a:avLst/>
          </a:prstGeom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F8789457-8FFF-43E4-8ED1-FB26718807B0}"/>
              </a:ext>
            </a:extLst>
          </p:cNvPr>
          <p:cNvCxnSpPr>
            <a:cxnSpLocks/>
          </p:cNvCxnSpPr>
          <p:nvPr/>
        </p:nvCxnSpPr>
        <p:spPr>
          <a:xfrm>
            <a:off x="6095999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9D976EAB-6680-4171-A50C-7BDB5B807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325" y="6207727"/>
            <a:ext cx="537341" cy="5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5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9F370BC-4F81-49F4-9B13-F0B6B748F752}"/>
              </a:ext>
            </a:extLst>
          </p:cNvPr>
          <p:cNvSpPr/>
          <p:nvPr/>
        </p:nvSpPr>
        <p:spPr>
          <a:xfrm>
            <a:off x="0" y="0"/>
            <a:ext cx="6096000" cy="6094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28" name="Picture 4" descr="green grass field">
            <a:extLst>
              <a:ext uri="{FF2B5EF4-FFF2-40B4-BE49-F238E27FC236}">
                <a16:creationId xmlns:a16="http://schemas.microsoft.com/office/drawing/2014/main" id="{D73F252E-DF85-4BDE-8D3E-E58741FA5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0" b="17192"/>
          <a:stretch/>
        </p:blipFill>
        <p:spPr bwMode="auto">
          <a:xfrm>
            <a:off x="-4" y="0"/>
            <a:ext cx="6095996" cy="60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A97AA60-C2C1-4D4E-BD5E-0CE431EDE98C}"/>
              </a:ext>
            </a:extLst>
          </p:cNvPr>
          <p:cNvSpPr/>
          <p:nvPr/>
        </p:nvSpPr>
        <p:spPr>
          <a:xfrm>
            <a:off x="6096000" y="0"/>
            <a:ext cx="6096000" cy="609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864E9F9-8527-421F-9D0B-4990E8889274}"/>
              </a:ext>
            </a:extLst>
          </p:cNvPr>
          <p:cNvSpPr/>
          <p:nvPr/>
        </p:nvSpPr>
        <p:spPr>
          <a:xfrm>
            <a:off x="0" y="6094799"/>
            <a:ext cx="6096000" cy="7632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BLACK SURRENDER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CF2C634-67EE-4259-9157-CAF1FFA4D979}"/>
              </a:ext>
            </a:extLst>
          </p:cNvPr>
          <p:cNvSpPr/>
          <p:nvPr/>
        </p:nvSpPr>
        <p:spPr>
          <a:xfrm>
            <a:off x="6095999" y="6094799"/>
            <a:ext cx="6096000" cy="76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WHITE SURRENDER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E699F9-DD6C-4A4A-A594-B91F41141BD4}"/>
              </a:ext>
            </a:extLst>
          </p:cNvPr>
          <p:cNvSpPr txBox="1"/>
          <p:nvPr/>
        </p:nvSpPr>
        <p:spPr>
          <a:xfrm>
            <a:off x="1933745" y="1162267"/>
            <a:ext cx="222849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pic>
        <p:nvPicPr>
          <p:cNvPr id="1030" name="Picture 6" descr="top view of foosball table">
            <a:extLst>
              <a:ext uri="{FF2B5EF4-FFF2-40B4-BE49-F238E27FC236}">
                <a16:creationId xmlns:a16="http://schemas.microsoft.com/office/drawing/2014/main" id="{55A2D303-4046-43FC-AA6C-C8B4F0ECA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72" t="1402" r="16528" b="1793"/>
          <a:stretch/>
        </p:blipFill>
        <p:spPr bwMode="auto">
          <a:xfrm>
            <a:off x="6095992" y="-4"/>
            <a:ext cx="6095996" cy="609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67D5B29-16BD-4AFC-A765-876709FAA7BB}"/>
              </a:ext>
            </a:extLst>
          </p:cNvPr>
          <p:cNvSpPr txBox="1"/>
          <p:nvPr/>
        </p:nvSpPr>
        <p:spPr>
          <a:xfrm>
            <a:off x="8029737" y="1162264"/>
            <a:ext cx="222849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63327B7-C963-438F-9A26-314CFD2E4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28" y="6207728"/>
            <a:ext cx="537341" cy="537341"/>
          </a:xfrm>
          <a:prstGeom prst="rect">
            <a:avLst/>
          </a:prstGeom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F8789457-8FFF-43E4-8ED1-FB26718807B0}"/>
              </a:ext>
            </a:extLst>
          </p:cNvPr>
          <p:cNvCxnSpPr>
            <a:cxnSpLocks/>
          </p:cNvCxnSpPr>
          <p:nvPr/>
        </p:nvCxnSpPr>
        <p:spPr>
          <a:xfrm>
            <a:off x="6095999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9D976EAB-6680-4171-A50C-7BDB5B8076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7325" y="6207727"/>
            <a:ext cx="537341" cy="5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10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9F370BC-4F81-49F4-9B13-F0B6B748F752}"/>
              </a:ext>
            </a:extLst>
          </p:cNvPr>
          <p:cNvSpPr/>
          <p:nvPr/>
        </p:nvSpPr>
        <p:spPr>
          <a:xfrm>
            <a:off x="0" y="-1"/>
            <a:ext cx="6096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A97AA60-C2C1-4D4E-BD5E-0CE431EDE98C}"/>
              </a:ext>
            </a:extLst>
          </p:cNvPr>
          <p:cNvSpPr/>
          <p:nvPr/>
        </p:nvSpPr>
        <p:spPr>
          <a:xfrm>
            <a:off x="6096000" y="0"/>
            <a:ext cx="6096000" cy="609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864E9F9-8527-421F-9D0B-4990E8889274}"/>
              </a:ext>
            </a:extLst>
          </p:cNvPr>
          <p:cNvSpPr/>
          <p:nvPr/>
        </p:nvSpPr>
        <p:spPr>
          <a:xfrm>
            <a:off x="0" y="1"/>
            <a:ext cx="6096000" cy="51531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b="1" spc="3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NEW GAME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CF2C634-67EE-4259-9157-CAF1FFA4D979}"/>
              </a:ext>
            </a:extLst>
          </p:cNvPr>
          <p:cNvSpPr/>
          <p:nvPr/>
        </p:nvSpPr>
        <p:spPr>
          <a:xfrm>
            <a:off x="6095999" y="2"/>
            <a:ext cx="6096000" cy="6094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3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NEW PLAYER?</a:t>
            </a:r>
          </a:p>
          <a:p>
            <a:pPr algn="ctr"/>
            <a:endParaRPr lang="en-US" sz="2800" b="1" spc="3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2800" b="1" spc="3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428750" lvl="2" indent="-514350">
              <a:buAutoNum type="arabicPeriod"/>
            </a:pPr>
            <a:r>
              <a:rPr lang="en-US" sz="2800" b="1" spc="3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Get a member card</a:t>
            </a:r>
          </a:p>
          <a:p>
            <a:pPr marL="1428750" lvl="2" indent="-514350">
              <a:buAutoNum type="arabicPeriod"/>
            </a:pPr>
            <a:r>
              <a:rPr lang="en-US" sz="2800" b="1" spc="3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the card to the reader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F8789457-8FFF-43E4-8ED1-FB26718807B0}"/>
              </a:ext>
            </a:extLst>
          </p:cNvPr>
          <p:cNvCxnSpPr>
            <a:cxnSpLocks/>
          </p:cNvCxnSpPr>
          <p:nvPr/>
        </p:nvCxnSpPr>
        <p:spPr>
          <a:xfrm>
            <a:off x="6095999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3FAA5A90-5268-4228-9921-49C4D60E6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98" y="3251285"/>
            <a:ext cx="1836204" cy="18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2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406A21F50EF149A289CE3F02E0BE87" ma:contentTypeVersion="14" ma:contentTypeDescription="Create a new document." ma:contentTypeScope="" ma:versionID="66b9c6779b180b62071306b8b2aa88a2">
  <xsd:schema xmlns:xsd="http://www.w3.org/2001/XMLSchema" xmlns:xs="http://www.w3.org/2001/XMLSchema" xmlns:p="http://schemas.microsoft.com/office/2006/metadata/properties" xmlns:ns2="0b816fb5-da9f-4f41-bb92-c9cfd6b8317f" xmlns:ns3="51311b65-09be-4b69-b5e4-be58655e597c" xmlns:ns4="0236e3f4-4013-44e9-905e-3f5bcafa95bb" targetNamespace="http://schemas.microsoft.com/office/2006/metadata/properties" ma:root="true" ma:fieldsID="e03d40218e01b90fe7056b84df69a52d" ns2:_="" ns3:_="" ns4:_="">
    <xsd:import namespace="0b816fb5-da9f-4f41-bb92-c9cfd6b8317f"/>
    <xsd:import namespace="51311b65-09be-4b69-b5e4-be58655e597c"/>
    <xsd:import namespace="0236e3f4-4013-44e9-905e-3f5bcafa95b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3:MediaServiceOCR" minOccurs="0"/>
                <xsd:element ref="ns3:lc1bece66ab944aaa55e773eb54bfead" minOccurs="0"/>
                <xsd:element ref="ns4:TaxCatchAll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816fb5-da9f-4f41-bb92-c9cfd6b831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11b65-09be-4b69-b5e4-be58655e597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0" nillable="true" ma:displayName="Image Tags_0" ma:hidden="true" ma:internalName="lcf76f155ced4ddcb4097134ff3c332f">
      <xsd:simpleType>
        <xsd:restriction base="dms:Note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1bece66ab944aaa55e773eb54bfead" ma:index="13" nillable="true" ma:taxonomy="true" ma:internalName="lc1bece66ab944aaa55e773eb54bfead" ma:taxonomyFieldName="Image_x0020_Tags" ma:displayName="Image Tags" ma:fieldId="{5c1bece6-6ab9-44aa-a55e-773eb54bfead}" ma:taxonomyMulti="true" ma:sspId="00000000-0000-0000-0000-000000000000" ma:termSetId="00000000-0000-0000-0000-00000000000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6e3f4-4013-44e9-905e-3f5bcafa95b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da1b41-cb57-4863-9ee4-e07742a6898a}" ma:internalName="TaxCatchAll" ma:showField="CatchAllData" ma:web="0236e3f4-4013-44e9-905e-3f5bcafa95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11b65-09be-4b69-b5e4-be58655e597c" xsi:nil="true"/>
    <TaxCatchAll xmlns="0236e3f4-4013-44e9-905e-3f5bcafa95bb" xsi:nil="true"/>
    <lc1bece66ab944aaa55e773eb54bfead xmlns="51311b65-09be-4b69-b5e4-be58655e597c">
      <Terms xmlns="http://schemas.microsoft.com/office/infopath/2007/PartnerControls"/>
    </lc1bece66ab944aaa55e773eb54bfead>
  </documentManagement>
</p:properties>
</file>

<file path=customXml/itemProps1.xml><?xml version="1.0" encoding="utf-8"?>
<ds:datastoreItem xmlns:ds="http://schemas.openxmlformats.org/officeDocument/2006/customXml" ds:itemID="{A336E535-70E3-4226-A90E-20AF2F658CCE}"/>
</file>

<file path=customXml/itemProps2.xml><?xml version="1.0" encoding="utf-8"?>
<ds:datastoreItem xmlns:ds="http://schemas.openxmlformats.org/officeDocument/2006/customXml" ds:itemID="{4EF1EA4B-BC12-4B4A-94FB-9B2D738F4F19}"/>
</file>

<file path=customXml/itemProps3.xml><?xml version="1.0" encoding="utf-8"?>
<ds:datastoreItem xmlns:ds="http://schemas.openxmlformats.org/officeDocument/2006/customXml" ds:itemID="{99CFBAE1-B5B4-4878-B031-E059FCC24CC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Gren, Mateusz</dc:creator>
  <cp:lastModifiedBy>Gren, Mateusz</cp:lastModifiedBy>
  <cp:revision>11</cp:revision>
  <dcterms:created xsi:type="dcterms:W3CDTF">2018-12-06T07:33:17Z</dcterms:created>
  <dcterms:modified xsi:type="dcterms:W3CDTF">2024-02-23T16:59:17Z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cb69475-382c-4c7a-b21d-8ca64eeef1bd_Enabled">
    <vt:lpwstr>true</vt:lpwstr>
  </property>
  <property fmtid="{D5CDD505-2E9C-101B-9397-08002B2CF9AE}" pid="3" name="MSIP_Label_ecb69475-382c-4c7a-b21d-8ca64eeef1bd_SetDate">
    <vt:lpwstr>2024-02-23T16:59:17Z</vt:lpwstr>
  </property>
  <property fmtid="{D5CDD505-2E9C-101B-9397-08002B2CF9AE}" pid="4" name="MSIP_Label_ecb69475-382c-4c7a-b21d-8ca64eeef1bd_Method">
    <vt:lpwstr>Standard</vt:lpwstr>
  </property>
  <property fmtid="{D5CDD505-2E9C-101B-9397-08002B2CF9AE}" pid="5" name="MSIP_Label_ecb69475-382c-4c7a-b21d-8ca64eeef1bd_Name">
    <vt:lpwstr>Eviden For Internal Use - All Employees</vt:lpwstr>
  </property>
  <property fmtid="{D5CDD505-2E9C-101B-9397-08002B2CF9AE}" pid="6" name="MSIP_Label_ecb69475-382c-4c7a-b21d-8ca64eeef1bd_SiteId">
    <vt:lpwstr>7d1c7785-2d8a-437d-b842-1ed5d8fbe00a</vt:lpwstr>
  </property>
  <property fmtid="{D5CDD505-2E9C-101B-9397-08002B2CF9AE}" pid="7" name="MSIP_Label_ecb69475-382c-4c7a-b21d-8ca64eeef1bd_ActionId">
    <vt:lpwstr>44df78bb-ea7e-418f-8401-0143917ce568</vt:lpwstr>
  </property>
  <property fmtid="{D5CDD505-2E9C-101B-9397-08002B2CF9AE}" pid="8" name="MSIP_Label_ecb69475-382c-4c7a-b21d-8ca64eeef1bd_ContentBits">
    <vt:lpwstr>0</vt:lpwstr>
  </property>
  <property fmtid="{D5CDD505-2E9C-101B-9397-08002B2CF9AE}" pid="9" name="ContentTypeId">
    <vt:lpwstr>0x0101002C406A21F50EF149A289CE3F02E0BE87</vt:lpwstr>
  </property>
  <property fmtid="{D5CDD505-2E9C-101B-9397-08002B2CF9AE}" pid="10" name="Order">
    <vt:r8>3200</vt:r8>
  </property>
  <property fmtid="{D5CDD505-2E9C-101B-9397-08002B2CF9AE}" pid="11" name="xd_ProgID">
    <vt:lpwstr/>
  </property>
  <property fmtid="{D5CDD505-2E9C-101B-9397-08002B2CF9AE}" pid="12" name="_SourceUrl">
    <vt:lpwstr/>
  </property>
  <property fmtid="{D5CDD505-2E9C-101B-9397-08002B2CF9AE}" pid="13" name="_SharedFileIndex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</Properties>
</file>